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tags/tag4.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handoutMasterIdLst>
    <p:handoutMasterId r:id="rId18"/>
  </p:handoutMasterIdLst>
  <p:sldIdLst>
    <p:sldId id="2353" r:id="rId5"/>
    <p:sldId id="682" r:id="rId6"/>
    <p:sldId id="2934" r:id="rId7"/>
    <p:sldId id="2509" r:id="rId8"/>
    <p:sldId id="2894" r:id="rId9"/>
    <p:sldId id="3011" r:id="rId10"/>
    <p:sldId id="3012" r:id="rId11"/>
    <p:sldId id="3016" r:id="rId12"/>
    <p:sldId id="3015" r:id="rId13"/>
    <p:sldId id="2372" r:id="rId14"/>
    <p:sldId id="3014" r:id="rId15"/>
    <p:sldId id="3009" r:id="rId16"/>
  </p:sldIdLst>
  <p:sldSz cx="12192000" cy="6858000"/>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B19CC5C4-D62F-47C9-AC34-2E4E99D15571}">
          <p14:sldIdLst>
            <p14:sldId id="2353"/>
          </p14:sldIdLst>
        </p14:section>
        <p14:section name="Motivation &amp; Methodik" id="{549C3EEC-51DA-40CA-99B7-7D24C00AC495}">
          <p14:sldIdLst>
            <p14:sldId id="682"/>
            <p14:sldId id="2934"/>
            <p14:sldId id="2509"/>
            <p14:sldId id="2894"/>
            <p14:sldId id="3011"/>
            <p14:sldId id="3012"/>
            <p14:sldId id="3016"/>
            <p14:sldId id="3015"/>
          </p14:sldIdLst>
        </p14:section>
        <p14:section name="Zertifikatsnutzung &amp; Kontakt" id="{339041BE-C8A2-425A-A68D-DDE75CC7CD30}">
          <p14:sldIdLst>
            <p14:sldId id="2372"/>
            <p14:sldId id="3014"/>
            <p14:sldId id="3009"/>
          </p14:sldIdLst>
        </p14:section>
      </p14:sectionLst>
    </p:ext>
    <p:ext uri="{EFAFB233-063F-42B5-8137-9DF3F51BA10A}">
      <p15:sldGuideLst xmlns:p15="http://schemas.microsoft.com/office/powerpoint/2012/main">
        <p15:guide id="1" orient="horz" pos="2432" userDrawn="1">
          <p15:clr>
            <a:srgbClr val="A4A3A4"/>
          </p15:clr>
        </p15:guide>
        <p15:guide id="2" orient="horz" pos="3067" userDrawn="1">
          <p15:clr>
            <a:srgbClr val="A4A3A4"/>
          </p15:clr>
        </p15:guide>
        <p15:guide id="3" pos="5654" userDrawn="1">
          <p15:clr>
            <a:srgbClr val="A4A3A4"/>
          </p15:clr>
        </p15:guide>
        <p15:guide id="4" pos="6017" userDrawn="1">
          <p15:clr>
            <a:srgbClr val="A4A3A4"/>
          </p15:clr>
        </p15:guide>
        <p15:guide id="5" pos="3727" userDrawn="1">
          <p15:clr>
            <a:srgbClr val="A4A3A4"/>
          </p15:clr>
        </p15:guide>
        <p15:guide id="6" pos="5314" userDrawn="1">
          <p15:clr>
            <a:srgbClr val="A4A3A4"/>
          </p15:clr>
        </p15:guide>
        <p15:guide id="7" pos="3953" userDrawn="1">
          <p15:clr>
            <a:srgbClr val="A4A3A4"/>
          </p15:clr>
        </p15:guide>
        <p15:guide id="8" orient="horz" pos="1820" userDrawn="1">
          <p15:clr>
            <a:srgbClr val="A4A3A4"/>
          </p15:clr>
        </p15:guide>
        <p15:guide id="9" pos="4588" userDrawn="1">
          <p15:clr>
            <a:srgbClr val="A4A3A4"/>
          </p15:clr>
        </p15:guide>
        <p15:guide id="10" pos="6766" userDrawn="1">
          <p15:clr>
            <a:srgbClr val="A4A3A4"/>
          </p15:clr>
        </p15:guide>
        <p15:guide id="11" pos="6267" userDrawn="1">
          <p15:clr>
            <a:srgbClr val="A4A3A4"/>
          </p15:clr>
        </p15:guide>
        <p15:guide id="12" pos="370" userDrawn="1">
          <p15:clr>
            <a:srgbClr val="A4A3A4"/>
          </p15:clr>
        </p15:guide>
        <p15:guide id="13" orient="horz" pos="2024" userDrawn="1">
          <p15:clr>
            <a:srgbClr val="A4A3A4"/>
          </p15:clr>
        </p15:guide>
        <p15:guide id="14" orient="horz" pos="204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1D9"/>
    <a:srgbClr val="F1ECE4"/>
    <a:srgbClr val="7E5B29"/>
    <a:srgbClr val="DCDDD8"/>
    <a:srgbClr val="6D6E71"/>
    <a:srgbClr val="BAAC97"/>
    <a:srgbClr val="FFFFFF"/>
    <a:srgbClr val="988163"/>
    <a:srgbClr val="C9B8A0"/>
    <a:srgbClr val="A285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E3B949-7267-4290-AC25-18C56D991E99}" v="2" dt="2025-08-07T08:48:55.7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55" autoAdjust="0"/>
    <p:restoredTop sz="94787" autoAdjust="0"/>
  </p:normalViewPr>
  <p:slideViewPr>
    <p:cSldViewPr snapToGrid="0">
      <p:cViewPr varScale="1">
        <p:scale>
          <a:sx n="105" d="100"/>
          <a:sy n="105" d="100"/>
        </p:scale>
        <p:origin x="990" y="102"/>
      </p:cViewPr>
      <p:guideLst>
        <p:guide orient="horz" pos="2432"/>
        <p:guide orient="horz" pos="3067"/>
        <p:guide pos="5654"/>
        <p:guide pos="6017"/>
        <p:guide pos="3727"/>
        <p:guide pos="5314"/>
        <p:guide pos="3953"/>
        <p:guide orient="horz" pos="1820"/>
        <p:guide pos="4588"/>
        <p:guide pos="6766"/>
        <p:guide pos="6267"/>
        <p:guide pos="370"/>
        <p:guide orient="horz" pos="2024"/>
        <p:guide orient="horz" pos="2047"/>
      </p:guideLst>
    </p:cSldViewPr>
  </p:slideViewPr>
  <p:outlineViewPr>
    <p:cViewPr>
      <p:scale>
        <a:sx n="33" d="100"/>
        <a:sy n="33" d="100"/>
      </p:scale>
      <p:origin x="0" y="-480"/>
    </p:cViewPr>
  </p:outlineViewPr>
  <p:notesTextViewPr>
    <p:cViewPr>
      <p:scale>
        <a:sx n="1" d="1"/>
        <a:sy n="1" d="1"/>
      </p:scale>
      <p:origin x="0" y="0"/>
    </p:cViewPr>
  </p:notesTextViewPr>
  <p:sorterViewPr>
    <p:cViewPr>
      <p:scale>
        <a:sx n="100" d="100"/>
        <a:sy n="100" d="100"/>
      </p:scale>
      <p:origin x="0" y="-272"/>
    </p:cViewPr>
  </p:sorterViewPr>
  <p:notesViewPr>
    <p:cSldViewPr snapToGrid="0">
      <p:cViewPr varScale="1">
        <p:scale>
          <a:sx n="106" d="100"/>
          <a:sy n="106" d="100"/>
        </p:scale>
        <p:origin x="5298" y="12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el Gallego Martinez" userId="6348101e-99b3-4e15-9259-e3964d7f17b5" providerId="ADAL" clId="{69ACFABE-348A-4FC3-8E64-48AC245AC5FD}"/>
    <pc:docChg chg="undo custSel modSld modMainMaster">
      <pc:chgData name="Marcel Gallego Martinez" userId="6348101e-99b3-4e15-9259-e3964d7f17b5" providerId="ADAL" clId="{69ACFABE-348A-4FC3-8E64-48AC245AC5FD}" dt="2024-08-22T06:18:12.761" v="256" actId="1076"/>
      <pc:docMkLst>
        <pc:docMk/>
      </pc:docMkLst>
      <pc:sldChg chg="addSp delSp modSp mod">
        <pc:chgData name="Marcel Gallego Martinez" userId="6348101e-99b3-4e15-9259-e3964d7f17b5" providerId="ADAL" clId="{69ACFABE-348A-4FC3-8E64-48AC245AC5FD}" dt="2024-08-13T11:51:56.167" v="181"/>
        <pc:sldMkLst>
          <pc:docMk/>
          <pc:sldMk cId="4272565300" sldId="740"/>
        </pc:sldMkLst>
      </pc:sldChg>
      <pc:sldChg chg="addSp delSp modSp mod">
        <pc:chgData name="Marcel Gallego Martinez" userId="6348101e-99b3-4e15-9259-e3964d7f17b5" providerId="ADAL" clId="{69ACFABE-348A-4FC3-8E64-48AC245AC5FD}" dt="2024-08-13T10:08:11.761" v="155" actId="20577"/>
        <pc:sldMkLst>
          <pc:docMk/>
          <pc:sldMk cId="3679620382" sldId="2353"/>
        </pc:sldMkLst>
      </pc:sldChg>
      <pc:sldChg chg="modSp mod">
        <pc:chgData name="Marcel Gallego Martinez" userId="6348101e-99b3-4e15-9259-e3964d7f17b5" providerId="ADAL" clId="{69ACFABE-348A-4FC3-8E64-48AC245AC5FD}" dt="2024-08-13T10:10:48.385" v="178" actId="20577"/>
        <pc:sldMkLst>
          <pc:docMk/>
          <pc:sldMk cId="1744953054" sldId="2360"/>
        </pc:sldMkLst>
      </pc:sldChg>
      <pc:sldChg chg="modSp mod">
        <pc:chgData name="Marcel Gallego Martinez" userId="6348101e-99b3-4e15-9259-e3964d7f17b5" providerId="ADAL" clId="{69ACFABE-348A-4FC3-8E64-48AC245AC5FD}" dt="2024-08-13T10:08:21.722" v="156" actId="13926"/>
        <pc:sldMkLst>
          <pc:docMk/>
          <pc:sldMk cId="1347013724" sldId="2509"/>
        </pc:sldMkLst>
      </pc:sldChg>
      <pc:sldChg chg="modSp mod">
        <pc:chgData name="Marcel Gallego Martinez" userId="6348101e-99b3-4e15-9259-e3964d7f17b5" providerId="ADAL" clId="{69ACFABE-348A-4FC3-8E64-48AC245AC5FD}" dt="2024-08-22T06:18:12.761" v="256" actId="1076"/>
        <pc:sldMkLst>
          <pc:docMk/>
          <pc:sldMk cId="1441581717" sldId="2894"/>
        </pc:sldMkLst>
      </pc:sldChg>
      <pc:sldChg chg="modSp mod">
        <pc:chgData name="Marcel Gallego Martinez" userId="6348101e-99b3-4e15-9259-e3964d7f17b5" providerId="ADAL" clId="{69ACFABE-348A-4FC3-8E64-48AC245AC5FD}" dt="2024-08-13T10:14:56.122" v="180" actId="14100"/>
        <pc:sldMkLst>
          <pc:docMk/>
          <pc:sldMk cId="2088655043" sldId="3007"/>
        </pc:sldMkLst>
      </pc:sldChg>
      <pc:sldMasterChg chg="modSldLayout">
        <pc:chgData name="Marcel Gallego Martinez" userId="6348101e-99b3-4e15-9259-e3964d7f17b5" providerId="ADAL" clId="{69ACFABE-348A-4FC3-8E64-48AC245AC5FD}" dt="2024-08-13T12:22:41.421" v="254"/>
        <pc:sldMasterMkLst>
          <pc:docMk/>
          <pc:sldMasterMk cId="2630403760" sldId="2147483660"/>
        </pc:sldMasterMkLst>
        <pc:sldLayoutChg chg="addSp delSp modSp mod delAnim">
          <pc:chgData name="Marcel Gallego Martinez" userId="6348101e-99b3-4e15-9259-e3964d7f17b5" providerId="ADAL" clId="{69ACFABE-348A-4FC3-8E64-48AC245AC5FD}" dt="2024-08-13T12:13:32.252" v="191" actId="478"/>
          <pc:sldLayoutMkLst>
            <pc:docMk/>
            <pc:sldMasterMk cId="2630403760" sldId="2147483660"/>
            <pc:sldLayoutMk cId="2165702769" sldId="2147483661"/>
          </pc:sldLayoutMkLst>
        </pc:sldLayoutChg>
        <pc:sldLayoutChg chg="addSp delSp modSp mod delAnim">
          <pc:chgData name="Marcel Gallego Martinez" userId="6348101e-99b3-4e15-9259-e3964d7f17b5" providerId="ADAL" clId="{69ACFABE-348A-4FC3-8E64-48AC245AC5FD}" dt="2024-08-13T12:14:23.627" v="208" actId="478"/>
          <pc:sldLayoutMkLst>
            <pc:docMk/>
            <pc:sldMasterMk cId="2630403760" sldId="2147483660"/>
            <pc:sldLayoutMk cId="3893570211" sldId="2147483662"/>
          </pc:sldLayoutMkLst>
        </pc:sldLayoutChg>
        <pc:sldLayoutChg chg="addSp delSp modSp mod">
          <pc:chgData name="Marcel Gallego Martinez" userId="6348101e-99b3-4e15-9259-e3964d7f17b5" providerId="ADAL" clId="{69ACFABE-348A-4FC3-8E64-48AC245AC5FD}" dt="2024-08-13T12:13:55.028" v="203" actId="478"/>
          <pc:sldLayoutMkLst>
            <pc:docMk/>
            <pc:sldMasterMk cId="2630403760" sldId="2147483660"/>
            <pc:sldLayoutMk cId="290750180" sldId="2147483665"/>
          </pc:sldLayoutMkLst>
        </pc:sldLayoutChg>
        <pc:sldLayoutChg chg="addSp delSp modSp mod">
          <pc:chgData name="Marcel Gallego Martinez" userId="6348101e-99b3-4e15-9259-e3964d7f17b5" providerId="ADAL" clId="{69ACFABE-348A-4FC3-8E64-48AC245AC5FD}" dt="2024-08-13T12:15:27.730" v="249" actId="478"/>
          <pc:sldLayoutMkLst>
            <pc:docMk/>
            <pc:sldMasterMk cId="2630403760" sldId="2147483660"/>
            <pc:sldLayoutMk cId="2684205035" sldId="2147483666"/>
          </pc:sldLayoutMkLst>
        </pc:sldLayoutChg>
        <pc:sldLayoutChg chg="addSp delSp modSp mod">
          <pc:chgData name="Marcel Gallego Martinez" userId="6348101e-99b3-4e15-9259-e3964d7f17b5" providerId="ADAL" clId="{69ACFABE-348A-4FC3-8E64-48AC245AC5FD}" dt="2024-08-13T12:15:26.779" v="248" actId="478"/>
          <pc:sldLayoutMkLst>
            <pc:docMk/>
            <pc:sldMasterMk cId="2630403760" sldId="2147483660"/>
            <pc:sldLayoutMk cId="968572255" sldId="2147483667"/>
          </pc:sldLayoutMkLst>
        </pc:sldLayoutChg>
        <pc:sldLayoutChg chg="addSp delSp modSp">
          <pc:chgData name="Marcel Gallego Martinez" userId="6348101e-99b3-4e15-9259-e3964d7f17b5" providerId="ADAL" clId="{69ACFABE-348A-4FC3-8E64-48AC245AC5FD}" dt="2024-08-13T12:22:41.421" v="254"/>
          <pc:sldLayoutMkLst>
            <pc:docMk/>
            <pc:sldMasterMk cId="2630403760" sldId="2147483660"/>
            <pc:sldLayoutMk cId="3789574564" sldId="2147483668"/>
          </pc:sldLayoutMkLst>
        </pc:sldLayoutChg>
        <pc:sldLayoutChg chg="addSp delSp modSp mod">
          <pc:chgData name="Marcel Gallego Martinez" userId="6348101e-99b3-4e15-9259-e3964d7f17b5" providerId="ADAL" clId="{69ACFABE-348A-4FC3-8E64-48AC245AC5FD}" dt="2024-08-13T12:15:25.088" v="247" actId="478"/>
          <pc:sldLayoutMkLst>
            <pc:docMk/>
            <pc:sldMasterMk cId="2630403760" sldId="2147483660"/>
            <pc:sldLayoutMk cId="4159150963" sldId="2147483669"/>
          </pc:sldLayoutMkLst>
        </pc:sldLayoutChg>
        <pc:sldLayoutChg chg="addSp delSp modSp mod">
          <pc:chgData name="Marcel Gallego Martinez" userId="6348101e-99b3-4e15-9259-e3964d7f17b5" providerId="ADAL" clId="{69ACFABE-348A-4FC3-8E64-48AC245AC5FD}" dt="2024-08-13T12:15:23.707" v="246" actId="478"/>
          <pc:sldLayoutMkLst>
            <pc:docMk/>
            <pc:sldMasterMk cId="2630403760" sldId="2147483660"/>
            <pc:sldLayoutMk cId="1802150484" sldId="2147483670"/>
          </pc:sldLayoutMkLst>
        </pc:sldLayoutChg>
        <pc:sldLayoutChg chg="addSp delSp modSp mod">
          <pc:chgData name="Marcel Gallego Martinez" userId="6348101e-99b3-4e15-9259-e3964d7f17b5" providerId="ADAL" clId="{69ACFABE-348A-4FC3-8E64-48AC245AC5FD}" dt="2024-08-13T12:15:22.549" v="245" actId="478"/>
          <pc:sldLayoutMkLst>
            <pc:docMk/>
            <pc:sldMasterMk cId="2630403760" sldId="2147483660"/>
            <pc:sldLayoutMk cId="3794396388" sldId="2147483671"/>
          </pc:sldLayoutMkLst>
        </pc:sldLayoutChg>
        <pc:sldLayoutChg chg="addSp delSp modSp mod">
          <pc:chgData name="Marcel Gallego Martinez" userId="6348101e-99b3-4e15-9259-e3964d7f17b5" providerId="ADAL" clId="{69ACFABE-348A-4FC3-8E64-48AC245AC5FD}" dt="2024-08-13T12:15:21.081" v="244" actId="478"/>
          <pc:sldLayoutMkLst>
            <pc:docMk/>
            <pc:sldMasterMk cId="2630403760" sldId="2147483660"/>
            <pc:sldLayoutMk cId="2092946666" sldId="2147483672"/>
          </pc:sldLayoutMkLst>
        </pc:sldLayoutChg>
        <pc:sldLayoutChg chg="addSp delSp modSp mod delAnim">
          <pc:chgData name="Marcel Gallego Martinez" userId="6348101e-99b3-4e15-9259-e3964d7f17b5" providerId="ADAL" clId="{69ACFABE-348A-4FC3-8E64-48AC245AC5FD}" dt="2024-08-13T12:15:16.258" v="243" actId="1036"/>
          <pc:sldLayoutMkLst>
            <pc:docMk/>
            <pc:sldMasterMk cId="2630403760" sldId="2147483660"/>
            <pc:sldLayoutMk cId="2082608744" sldId="2147483673"/>
          </pc:sldLayoutMkLst>
        </pc:sldLayoutChg>
        <pc:sldLayoutChg chg="addSp delSp modSp mod">
          <pc:chgData name="Marcel Gallego Martinez" userId="6348101e-99b3-4e15-9259-e3964d7f17b5" providerId="ADAL" clId="{69ACFABE-348A-4FC3-8E64-48AC245AC5FD}" dt="2024-08-13T12:22:29.442" v="251" actId="478"/>
          <pc:sldLayoutMkLst>
            <pc:docMk/>
            <pc:sldMasterMk cId="2630403760" sldId="2147483660"/>
            <pc:sldLayoutMk cId="4205237517" sldId="2147484184"/>
          </pc:sldLayoutMkLst>
        </pc:sldLayoutChg>
        <pc:sldLayoutChg chg="addSp delSp modSp mod">
          <pc:chgData name="Marcel Gallego Martinez" userId="6348101e-99b3-4e15-9259-e3964d7f17b5" providerId="ADAL" clId="{69ACFABE-348A-4FC3-8E64-48AC245AC5FD}" dt="2024-08-13T12:22:33.612" v="253"/>
          <pc:sldLayoutMkLst>
            <pc:docMk/>
            <pc:sldMasterMk cId="2630403760" sldId="2147483660"/>
            <pc:sldLayoutMk cId="2440903249" sldId="2147484185"/>
          </pc:sldLayoutMkLst>
        </pc:sldLayoutChg>
      </pc:sldMasterChg>
    </pc:docChg>
  </pc:docChgLst>
  <pc:docChgLst>
    <pc:chgData name="Dieu Ly Ninh" userId="0c3f1bd3-6735-4a85-b25d-582ba6dba7fd" providerId="ADAL" clId="{F036C192-9F6B-477A-822E-5E655275E384}"/>
    <pc:docChg chg="undo custSel addSld delSld modSld modSection">
      <pc:chgData name="Dieu Ly Ninh" userId="0c3f1bd3-6735-4a85-b25d-582ba6dba7fd" providerId="ADAL" clId="{F036C192-9F6B-477A-822E-5E655275E384}" dt="2025-07-31T12:55:10.881" v="548" actId="20577"/>
      <pc:docMkLst>
        <pc:docMk/>
      </pc:docMkLst>
      <pc:sldChg chg="delSp modSp mod">
        <pc:chgData name="Dieu Ly Ninh" userId="0c3f1bd3-6735-4a85-b25d-582ba6dba7fd" providerId="ADAL" clId="{F036C192-9F6B-477A-822E-5E655275E384}" dt="2025-07-31T10:13:56.899" v="20" actId="478"/>
        <pc:sldMkLst>
          <pc:docMk/>
          <pc:sldMk cId="3679620382" sldId="2353"/>
        </pc:sldMkLst>
        <pc:spChg chg="mod">
          <ac:chgData name="Dieu Ly Ninh" userId="0c3f1bd3-6735-4a85-b25d-582ba6dba7fd" providerId="ADAL" clId="{F036C192-9F6B-477A-822E-5E655275E384}" dt="2025-07-31T10:01:19.107" v="1" actId="13926"/>
          <ac:spMkLst>
            <pc:docMk/>
            <pc:sldMk cId="3679620382" sldId="2353"/>
            <ac:spMk id="6" creationId="{9EA8E181-7063-41EF-864F-234F2FD1DDEA}"/>
          </ac:spMkLst>
        </pc:spChg>
        <pc:spChg chg="mod">
          <ac:chgData name="Dieu Ly Ninh" userId="0c3f1bd3-6735-4a85-b25d-582ba6dba7fd" providerId="ADAL" clId="{F036C192-9F6B-477A-822E-5E655275E384}" dt="2025-07-31T10:01:25.667" v="18" actId="20577"/>
          <ac:spMkLst>
            <pc:docMk/>
            <pc:sldMk cId="3679620382" sldId="2353"/>
            <ac:spMk id="7" creationId="{7F4DF574-DB3D-476C-AF78-75BAEF2377FD}"/>
          </ac:spMkLst>
        </pc:spChg>
      </pc:sldChg>
      <pc:sldChg chg="modSp mod">
        <pc:chgData name="Dieu Ly Ninh" userId="0c3f1bd3-6735-4a85-b25d-582ba6dba7fd" providerId="ADAL" clId="{F036C192-9F6B-477A-822E-5E655275E384}" dt="2025-07-31T10:14:52.705" v="23" actId="13926"/>
        <pc:sldMkLst>
          <pc:docMk/>
          <pc:sldMk cId="1347013724" sldId="2509"/>
        </pc:sldMkLst>
        <pc:spChg chg="mod">
          <ac:chgData name="Dieu Ly Ninh" userId="0c3f1bd3-6735-4a85-b25d-582ba6dba7fd" providerId="ADAL" clId="{F036C192-9F6B-477A-822E-5E655275E384}" dt="2025-07-31T10:14:52.705" v="23" actId="13926"/>
          <ac:spMkLst>
            <pc:docMk/>
            <pc:sldMk cId="1347013724" sldId="2509"/>
            <ac:spMk id="19" creationId="{682E8E63-0CB2-8D82-5578-E557E856C3BF}"/>
          </ac:spMkLst>
        </pc:spChg>
      </pc:sldChg>
      <pc:sldChg chg="modSp mod">
        <pc:chgData name="Dieu Ly Ninh" userId="0c3f1bd3-6735-4a85-b25d-582ba6dba7fd" providerId="ADAL" clId="{F036C192-9F6B-477A-822E-5E655275E384}" dt="2025-07-31T10:15:18.641" v="31" actId="20577"/>
        <pc:sldMkLst>
          <pc:docMk/>
          <pc:sldMk cId="1441581717" sldId="2894"/>
        </pc:sldMkLst>
        <pc:spChg chg="mod">
          <ac:chgData name="Dieu Ly Ninh" userId="0c3f1bd3-6735-4a85-b25d-582ba6dba7fd" providerId="ADAL" clId="{F036C192-9F6B-477A-822E-5E655275E384}" dt="2025-07-31T10:14:57.151" v="24" actId="13926"/>
          <ac:spMkLst>
            <pc:docMk/>
            <pc:sldMk cId="1441581717" sldId="2894"/>
            <ac:spMk id="10" creationId="{A5298D11-A6D8-400B-9030-6E2A24CDFBAF}"/>
          </ac:spMkLst>
        </pc:spChg>
        <pc:spChg chg="mod">
          <ac:chgData name="Dieu Ly Ninh" userId="0c3f1bd3-6735-4a85-b25d-582ba6dba7fd" providerId="ADAL" clId="{F036C192-9F6B-477A-822E-5E655275E384}" dt="2025-07-31T10:15:05.628" v="26" actId="13926"/>
          <ac:spMkLst>
            <pc:docMk/>
            <pc:sldMk cId="1441581717" sldId="2894"/>
            <ac:spMk id="14" creationId="{61C1B73F-7D5E-1E26-A406-D47119B11809}"/>
          </ac:spMkLst>
        </pc:spChg>
        <pc:spChg chg="mod">
          <ac:chgData name="Dieu Ly Ninh" userId="0c3f1bd3-6735-4a85-b25d-582ba6dba7fd" providerId="ADAL" clId="{F036C192-9F6B-477A-822E-5E655275E384}" dt="2025-07-31T10:15:18.641" v="31" actId="20577"/>
          <ac:spMkLst>
            <pc:docMk/>
            <pc:sldMk cId="1441581717" sldId="2894"/>
            <ac:spMk id="35" creationId="{DFC94332-D5FA-D9BE-E7E1-D649D4D64010}"/>
          </ac:spMkLst>
        </pc:spChg>
        <pc:spChg chg="mod">
          <ac:chgData name="Dieu Ly Ninh" userId="0c3f1bd3-6735-4a85-b25d-582ba6dba7fd" providerId="ADAL" clId="{F036C192-9F6B-477A-822E-5E655275E384}" dt="2025-07-31T10:15:13.254" v="28" actId="13926"/>
          <ac:spMkLst>
            <pc:docMk/>
            <pc:sldMk cId="1441581717" sldId="2894"/>
            <ac:spMk id="38" creationId="{5AFF7318-2EB4-2C39-9087-835240E99740}"/>
          </ac:spMkLst>
        </pc:spChg>
      </pc:sldChg>
      <pc:sldChg chg="delSp modSp mod">
        <pc:chgData name="Dieu Ly Ninh" userId="0c3f1bd3-6735-4a85-b25d-582ba6dba7fd" providerId="ADAL" clId="{F036C192-9F6B-477A-822E-5E655275E384}" dt="2025-07-31T12:55:10.881" v="548" actId="20577"/>
        <pc:sldMkLst>
          <pc:docMk/>
          <pc:sldMk cId="1880314740" sldId="2934"/>
        </pc:sldMkLst>
        <pc:spChg chg="mod">
          <ac:chgData name="Dieu Ly Ninh" userId="0c3f1bd3-6735-4a85-b25d-582ba6dba7fd" providerId="ADAL" clId="{F036C192-9F6B-477A-822E-5E655275E384}" dt="2025-07-31T10:14:10.134" v="21" actId="13926"/>
          <ac:spMkLst>
            <pc:docMk/>
            <pc:sldMk cId="1880314740" sldId="2934"/>
            <ac:spMk id="8" creationId="{99BFD5C4-67AE-2DAE-1090-BCF553A0D81A}"/>
          </ac:spMkLst>
        </pc:spChg>
        <pc:spChg chg="mod">
          <ac:chgData name="Dieu Ly Ninh" userId="0c3f1bd3-6735-4a85-b25d-582ba6dba7fd" providerId="ADAL" clId="{F036C192-9F6B-477A-822E-5E655275E384}" dt="2025-07-31T12:54:55.843" v="515" actId="13926"/>
          <ac:spMkLst>
            <pc:docMk/>
            <pc:sldMk cId="1880314740" sldId="2934"/>
            <ac:spMk id="9" creationId="{FEC143F1-A8F2-381C-07F4-ADB951B86E2A}"/>
          </ac:spMkLst>
        </pc:spChg>
      </pc:sldChg>
      <pc:sldChg chg="modSp mod">
        <pc:chgData name="Dieu Ly Ninh" userId="0c3f1bd3-6735-4a85-b25d-582ba6dba7fd" providerId="ADAL" clId="{F036C192-9F6B-477A-822E-5E655275E384}" dt="2025-07-31T12:21:47.820" v="441" actId="13926"/>
        <pc:sldMkLst>
          <pc:docMk/>
          <pc:sldMk cId="2184236551" sldId="3009"/>
        </pc:sldMkLst>
        <pc:spChg chg="mod">
          <ac:chgData name="Dieu Ly Ninh" userId="0c3f1bd3-6735-4a85-b25d-582ba6dba7fd" providerId="ADAL" clId="{F036C192-9F6B-477A-822E-5E655275E384}" dt="2025-07-31T12:21:47.820" v="441" actId="13926"/>
          <ac:spMkLst>
            <pc:docMk/>
            <pc:sldMk cId="2184236551" sldId="3009"/>
            <ac:spMk id="9" creationId="{201D2348-BDA7-C963-1E79-E116039EC03B}"/>
          </ac:spMkLst>
        </pc:spChg>
      </pc:sldChg>
      <pc:sldChg chg="modSp mod">
        <pc:chgData name="Dieu Ly Ninh" userId="0c3f1bd3-6735-4a85-b25d-582ba6dba7fd" providerId="ADAL" clId="{F036C192-9F6B-477A-822E-5E655275E384}" dt="2025-07-31T12:21:39.866" v="439" actId="13926"/>
        <pc:sldMkLst>
          <pc:docMk/>
          <pc:sldMk cId="3691087516" sldId="3010"/>
        </pc:sldMkLst>
        <pc:spChg chg="mod">
          <ac:chgData name="Dieu Ly Ninh" userId="0c3f1bd3-6735-4a85-b25d-582ba6dba7fd" providerId="ADAL" clId="{F036C192-9F6B-477A-822E-5E655275E384}" dt="2025-07-31T12:21:35.011" v="438" actId="13926"/>
          <ac:spMkLst>
            <pc:docMk/>
            <pc:sldMk cId="3691087516" sldId="3010"/>
            <ac:spMk id="9" creationId="{21CD2B3F-F6B7-A8A1-3628-C2308B53CD99}"/>
          </ac:spMkLst>
        </pc:spChg>
        <pc:spChg chg="mod">
          <ac:chgData name="Dieu Ly Ninh" userId="0c3f1bd3-6735-4a85-b25d-582ba6dba7fd" providerId="ADAL" clId="{F036C192-9F6B-477A-822E-5E655275E384}" dt="2025-07-31T12:21:39.866" v="439" actId="13926"/>
          <ac:spMkLst>
            <pc:docMk/>
            <pc:sldMk cId="3691087516" sldId="3010"/>
            <ac:spMk id="13" creationId="{42891AFE-F571-AC7D-5652-EF906A5605B8}"/>
          </ac:spMkLst>
        </pc:spChg>
        <pc:spChg chg="mod">
          <ac:chgData name="Dieu Ly Ninh" userId="0c3f1bd3-6735-4a85-b25d-582ba6dba7fd" providerId="ADAL" clId="{F036C192-9F6B-477A-822E-5E655275E384}" dt="2025-07-31T10:01:06.810" v="0"/>
          <ac:spMkLst>
            <pc:docMk/>
            <pc:sldMk cId="3691087516" sldId="3010"/>
            <ac:spMk id="24" creationId="{E02EEA60-3B6C-6E82-05E3-CD54B52343E5}"/>
          </ac:spMkLst>
        </pc:spChg>
      </pc:sldChg>
      <pc:sldChg chg="delSp modSp mod">
        <pc:chgData name="Dieu Ly Ninh" userId="0c3f1bd3-6735-4a85-b25d-582ba6dba7fd" providerId="ADAL" clId="{F036C192-9F6B-477A-822E-5E655275E384}" dt="2025-07-31T11:14:06.848" v="179" actId="20577"/>
        <pc:sldMkLst>
          <pc:docMk/>
          <pc:sldMk cId="2457317337" sldId="3011"/>
        </pc:sldMkLst>
        <pc:spChg chg="mod">
          <ac:chgData name="Dieu Ly Ninh" userId="0c3f1bd3-6735-4a85-b25d-582ba6dba7fd" providerId="ADAL" clId="{F036C192-9F6B-477A-822E-5E655275E384}" dt="2025-07-31T10:15:22.081" v="32" actId="13926"/>
          <ac:spMkLst>
            <pc:docMk/>
            <pc:sldMk cId="2457317337" sldId="3011"/>
            <ac:spMk id="16" creationId="{D4FE5F0B-D874-59E3-3166-2BA437CEA383}"/>
          </ac:spMkLst>
        </pc:spChg>
        <pc:spChg chg="mod">
          <ac:chgData name="Dieu Ly Ninh" userId="0c3f1bd3-6735-4a85-b25d-582ba6dba7fd" providerId="ADAL" clId="{F036C192-9F6B-477A-822E-5E655275E384}" dt="2025-07-31T11:14:06.848" v="179" actId="20577"/>
          <ac:spMkLst>
            <pc:docMk/>
            <pc:sldMk cId="2457317337" sldId="3011"/>
            <ac:spMk id="21" creationId="{CDBABD71-9B84-6286-1016-69497D48DCEF}"/>
          </ac:spMkLst>
        </pc:spChg>
      </pc:sldChg>
      <pc:sldChg chg="delSp modSp mod">
        <pc:chgData name="Dieu Ly Ninh" userId="0c3f1bd3-6735-4a85-b25d-582ba6dba7fd" providerId="ADAL" clId="{F036C192-9F6B-477A-822E-5E655275E384}" dt="2025-07-31T11:27:14.552" v="308" actId="478"/>
        <pc:sldMkLst>
          <pc:docMk/>
          <pc:sldMk cId="2767739488" sldId="3012"/>
        </pc:sldMkLst>
        <pc:spChg chg="mod">
          <ac:chgData name="Dieu Ly Ninh" userId="0c3f1bd3-6735-4a85-b25d-582ba6dba7fd" providerId="ADAL" clId="{F036C192-9F6B-477A-822E-5E655275E384}" dt="2025-07-31T10:28:53.693" v="160" actId="13926"/>
          <ac:spMkLst>
            <pc:docMk/>
            <pc:sldMk cId="2767739488" sldId="3012"/>
            <ac:spMk id="10" creationId="{EEEE88B4-8D2C-4D07-CDEB-EC4E248CCBB5}"/>
          </ac:spMkLst>
        </pc:spChg>
        <pc:spChg chg="mod">
          <ac:chgData name="Dieu Ly Ninh" userId="0c3f1bd3-6735-4a85-b25d-582ba6dba7fd" providerId="ADAL" clId="{F036C192-9F6B-477A-822E-5E655275E384}" dt="2025-07-31T11:27:08.704" v="306" actId="20577"/>
          <ac:spMkLst>
            <pc:docMk/>
            <pc:sldMk cId="2767739488" sldId="3012"/>
            <ac:spMk id="11" creationId="{F792EA80-D734-BB49-70E1-023AEEBE3B5C}"/>
          </ac:spMkLst>
        </pc:spChg>
      </pc:sldChg>
      <pc:sldChg chg="modSp del mod">
        <pc:chgData name="Dieu Ly Ninh" userId="0c3f1bd3-6735-4a85-b25d-582ba6dba7fd" providerId="ADAL" clId="{F036C192-9F6B-477A-822E-5E655275E384}" dt="2025-07-31T12:23:51.595" v="469" actId="47"/>
        <pc:sldMkLst>
          <pc:docMk/>
          <pc:sldMk cId="1276305230" sldId="3013"/>
        </pc:sldMkLst>
      </pc:sldChg>
      <pc:sldChg chg="modSp mod">
        <pc:chgData name="Dieu Ly Ninh" userId="0c3f1bd3-6735-4a85-b25d-582ba6dba7fd" providerId="ADAL" clId="{F036C192-9F6B-477A-822E-5E655275E384}" dt="2025-07-31T12:21:44.662" v="440" actId="13926"/>
        <pc:sldMkLst>
          <pc:docMk/>
          <pc:sldMk cId="389053003" sldId="3014"/>
        </pc:sldMkLst>
        <pc:spChg chg="mod">
          <ac:chgData name="Dieu Ly Ninh" userId="0c3f1bd3-6735-4a85-b25d-582ba6dba7fd" providerId="ADAL" clId="{F036C192-9F6B-477A-822E-5E655275E384}" dt="2025-07-31T12:21:44.662" v="440" actId="13926"/>
          <ac:spMkLst>
            <pc:docMk/>
            <pc:sldMk cId="389053003" sldId="3014"/>
            <ac:spMk id="8" creationId="{3981AF4F-49AA-1DBA-8CB2-28C5F93A7BD7}"/>
          </ac:spMkLst>
        </pc:spChg>
      </pc:sldChg>
      <pc:sldChg chg="modSp mod">
        <pc:chgData name="Dieu Ly Ninh" userId="0c3f1bd3-6735-4a85-b25d-582ba6dba7fd" providerId="ADAL" clId="{F036C192-9F6B-477A-822E-5E655275E384}" dt="2025-07-31T12:21:32.215" v="437" actId="13926"/>
        <pc:sldMkLst>
          <pc:docMk/>
          <pc:sldMk cId="684958013" sldId="3015"/>
        </pc:sldMkLst>
        <pc:spChg chg="mod">
          <ac:chgData name="Dieu Ly Ninh" userId="0c3f1bd3-6735-4a85-b25d-582ba6dba7fd" providerId="ADAL" clId="{F036C192-9F6B-477A-822E-5E655275E384}" dt="2025-07-31T12:21:32.215" v="437" actId="13926"/>
          <ac:spMkLst>
            <pc:docMk/>
            <pc:sldMk cId="684958013" sldId="3015"/>
            <ac:spMk id="9" creationId="{E83AB817-F141-328C-BAB6-12ABAFD97C9F}"/>
          </ac:spMkLst>
        </pc:spChg>
        <pc:spChg chg="mod">
          <ac:chgData name="Dieu Ly Ninh" userId="0c3f1bd3-6735-4a85-b25d-582ba6dba7fd" providerId="ADAL" clId="{F036C192-9F6B-477A-822E-5E655275E384}" dt="2025-07-31T10:01:06.810" v="0"/>
          <ac:spMkLst>
            <pc:docMk/>
            <pc:sldMk cId="684958013" sldId="3015"/>
            <ac:spMk id="10" creationId="{D170C62A-E3A2-7E6A-B3A4-A059581AB9A1}"/>
          </ac:spMkLst>
        </pc:spChg>
      </pc:sldChg>
      <pc:sldChg chg="modSp add mod">
        <pc:chgData name="Dieu Ly Ninh" userId="0c3f1bd3-6735-4a85-b25d-582ba6dba7fd" providerId="ADAL" clId="{F036C192-9F6B-477A-822E-5E655275E384}" dt="2025-07-31T12:23:42.862" v="468" actId="20577"/>
        <pc:sldMkLst>
          <pc:docMk/>
          <pc:sldMk cId="1767009814" sldId="3016"/>
        </pc:sldMkLst>
        <pc:spChg chg="mod">
          <ac:chgData name="Dieu Ly Ninh" userId="0c3f1bd3-6735-4a85-b25d-582ba6dba7fd" providerId="ADAL" clId="{F036C192-9F6B-477A-822E-5E655275E384}" dt="2025-07-31T12:23:42.862" v="468" actId="20577"/>
          <ac:spMkLst>
            <pc:docMk/>
            <pc:sldMk cId="1767009814" sldId="3016"/>
            <ac:spMk id="12" creationId="{0F717FFF-F12E-B053-438E-16567B691D9C}"/>
          </ac:spMkLst>
        </pc:spChg>
      </pc:sldChg>
    </pc:docChg>
  </pc:docChgLst>
  <pc:docChgLst>
    <pc:chgData name="Marcel Gallego Martinez" userId="6348101e-99b3-4e15-9259-e3964d7f17b5" providerId="ADAL" clId="{F8D8E22F-7B8A-4807-BAC8-F7150102BE79}"/>
    <pc:docChg chg="undo redo custSel modSld modMainMaster">
      <pc:chgData name="Marcel Gallego Martinez" userId="6348101e-99b3-4e15-9259-e3964d7f17b5" providerId="ADAL" clId="{F8D8E22F-7B8A-4807-BAC8-F7150102BE79}" dt="2025-01-09T13:05:24.666" v="48"/>
      <pc:docMkLst>
        <pc:docMk/>
      </pc:docMkLst>
      <pc:sldChg chg="addSp delSp modSp mod">
        <pc:chgData name="Marcel Gallego Martinez" userId="6348101e-99b3-4e15-9259-e3964d7f17b5" providerId="ADAL" clId="{F8D8E22F-7B8A-4807-BAC8-F7150102BE79}" dt="2025-01-09T13:03:26.425" v="35"/>
        <pc:sldMkLst>
          <pc:docMk/>
          <pc:sldMk cId="768999794" sldId="682"/>
        </pc:sldMkLst>
      </pc:sldChg>
      <pc:sldChg chg="modSp mod">
        <pc:chgData name="Marcel Gallego Martinez" userId="6348101e-99b3-4e15-9259-e3964d7f17b5" providerId="ADAL" clId="{F8D8E22F-7B8A-4807-BAC8-F7150102BE79}" dt="2025-01-09T13:03:13.449" v="34" actId="1038"/>
        <pc:sldMkLst>
          <pc:docMk/>
          <pc:sldMk cId="853315510" sldId="2372"/>
        </pc:sldMkLst>
      </pc:sldChg>
      <pc:sldChg chg="modSp mod">
        <pc:chgData name="Marcel Gallego Martinez" userId="6348101e-99b3-4e15-9259-e3964d7f17b5" providerId="ADAL" clId="{F8D8E22F-7B8A-4807-BAC8-F7150102BE79}" dt="2025-01-09T13:01:42.684" v="12" actId="313"/>
        <pc:sldMkLst>
          <pc:docMk/>
          <pc:sldMk cId="1347013724" sldId="2509"/>
        </pc:sldMkLst>
      </pc:sldChg>
      <pc:sldChg chg="modSp mod">
        <pc:chgData name="Marcel Gallego Martinez" userId="6348101e-99b3-4e15-9259-e3964d7f17b5" providerId="ADAL" clId="{F8D8E22F-7B8A-4807-BAC8-F7150102BE79}" dt="2025-01-09T13:01:43.156" v="13" actId="313"/>
        <pc:sldMkLst>
          <pc:docMk/>
          <pc:sldMk cId="1441581717" sldId="2894"/>
        </pc:sldMkLst>
      </pc:sldChg>
      <pc:sldChg chg="modSp mod">
        <pc:chgData name="Marcel Gallego Martinez" userId="6348101e-99b3-4e15-9259-e3964d7f17b5" providerId="ADAL" clId="{F8D8E22F-7B8A-4807-BAC8-F7150102BE79}" dt="2025-01-09T13:01:42.101" v="11" actId="313"/>
        <pc:sldMkLst>
          <pc:docMk/>
          <pc:sldMk cId="1880314740" sldId="2934"/>
        </pc:sldMkLst>
      </pc:sldChg>
      <pc:sldChg chg="modSp mod">
        <pc:chgData name="Marcel Gallego Martinez" userId="6348101e-99b3-4e15-9259-e3964d7f17b5" providerId="ADAL" clId="{F8D8E22F-7B8A-4807-BAC8-F7150102BE79}" dt="2025-01-09T13:03:47.641" v="37" actId="20577"/>
        <pc:sldMkLst>
          <pc:docMk/>
          <pc:sldMk cId="2184236551" sldId="3009"/>
        </pc:sldMkLst>
      </pc:sldChg>
      <pc:sldChg chg="modSp mod">
        <pc:chgData name="Marcel Gallego Martinez" userId="6348101e-99b3-4e15-9259-e3964d7f17b5" providerId="ADAL" clId="{F8D8E22F-7B8A-4807-BAC8-F7150102BE79}" dt="2025-01-09T13:01:46.068" v="19" actId="313"/>
        <pc:sldMkLst>
          <pc:docMk/>
          <pc:sldMk cId="3691087516" sldId="3010"/>
        </pc:sldMkLst>
      </pc:sldChg>
      <pc:sldChg chg="modSp mod">
        <pc:chgData name="Marcel Gallego Martinez" userId="6348101e-99b3-4e15-9259-e3964d7f17b5" providerId="ADAL" clId="{F8D8E22F-7B8A-4807-BAC8-F7150102BE79}" dt="2025-01-09T13:01:43.632" v="14" actId="313"/>
        <pc:sldMkLst>
          <pc:docMk/>
          <pc:sldMk cId="2457317337" sldId="3011"/>
        </pc:sldMkLst>
      </pc:sldChg>
      <pc:sldChg chg="modSp mod">
        <pc:chgData name="Marcel Gallego Martinez" userId="6348101e-99b3-4e15-9259-e3964d7f17b5" providerId="ADAL" clId="{F8D8E22F-7B8A-4807-BAC8-F7150102BE79}" dt="2025-01-09T13:01:44.074" v="15" actId="313"/>
        <pc:sldMkLst>
          <pc:docMk/>
          <pc:sldMk cId="2767739488" sldId="3012"/>
        </pc:sldMkLst>
      </pc:sldChg>
      <pc:sldChg chg="modSp mod">
        <pc:chgData name="Marcel Gallego Martinez" userId="6348101e-99b3-4e15-9259-e3964d7f17b5" providerId="ADAL" clId="{F8D8E22F-7B8A-4807-BAC8-F7150102BE79}" dt="2025-01-09T13:01:44.556" v="16" actId="313"/>
        <pc:sldMkLst>
          <pc:docMk/>
          <pc:sldMk cId="1276305230" sldId="3013"/>
        </pc:sldMkLst>
      </pc:sldChg>
      <pc:sldChg chg="modSp mod">
        <pc:chgData name="Marcel Gallego Martinez" userId="6348101e-99b3-4e15-9259-e3964d7f17b5" providerId="ADAL" clId="{F8D8E22F-7B8A-4807-BAC8-F7150102BE79}" dt="2025-01-09T13:01:46.551" v="20" actId="313"/>
        <pc:sldMkLst>
          <pc:docMk/>
          <pc:sldMk cId="389053003" sldId="3014"/>
        </pc:sldMkLst>
      </pc:sldChg>
      <pc:sldChg chg="modSp mod">
        <pc:chgData name="Marcel Gallego Martinez" userId="6348101e-99b3-4e15-9259-e3964d7f17b5" providerId="ADAL" clId="{F8D8E22F-7B8A-4807-BAC8-F7150102BE79}" dt="2025-01-09T13:01:45.013" v="17" actId="313"/>
        <pc:sldMkLst>
          <pc:docMk/>
          <pc:sldMk cId="684958013" sldId="3015"/>
        </pc:sldMkLst>
      </pc:sldChg>
      <pc:sldMasterChg chg="addSp delSp modSp mod modSldLayout">
        <pc:chgData name="Marcel Gallego Martinez" userId="6348101e-99b3-4e15-9259-e3964d7f17b5" providerId="ADAL" clId="{F8D8E22F-7B8A-4807-BAC8-F7150102BE79}" dt="2025-01-09T13:05:24.666" v="48"/>
        <pc:sldMasterMkLst>
          <pc:docMk/>
          <pc:sldMasterMk cId="2630403760" sldId="2147483660"/>
        </pc:sldMasterMkLst>
        <pc:sldLayoutChg chg="addSp delSp modSp mod">
          <pc:chgData name="Marcel Gallego Martinez" userId="6348101e-99b3-4e15-9259-e3964d7f17b5" providerId="ADAL" clId="{F8D8E22F-7B8A-4807-BAC8-F7150102BE79}" dt="2025-01-09T13:04:59.964" v="44"/>
          <pc:sldLayoutMkLst>
            <pc:docMk/>
            <pc:sldMasterMk cId="2630403760" sldId="2147483660"/>
            <pc:sldLayoutMk cId="2165702769" sldId="2147483661"/>
          </pc:sldLayoutMkLst>
        </pc:sldLayoutChg>
        <pc:sldLayoutChg chg="addSp delSp modSp mod">
          <pc:chgData name="Marcel Gallego Martinez" userId="6348101e-99b3-4e15-9259-e3964d7f17b5" providerId="ADAL" clId="{F8D8E22F-7B8A-4807-BAC8-F7150102BE79}" dt="2025-01-09T13:05:05.311" v="46"/>
          <pc:sldLayoutMkLst>
            <pc:docMk/>
            <pc:sldMasterMk cId="2630403760" sldId="2147483660"/>
            <pc:sldLayoutMk cId="3893570211" sldId="2147483662"/>
          </pc:sldLayoutMkLst>
        </pc:sldLayoutChg>
        <pc:sldLayoutChg chg="modSp mod">
          <pc:chgData name="Marcel Gallego Martinez" userId="6348101e-99b3-4e15-9259-e3964d7f17b5" providerId="ADAL" clId="{F8D8E22F-7B8A-4807-BAC8-F7150102BE79}" dt="2025-01-09T13:01:35.321" v="1" actId="313"/>
          <pc:sldLayoutMkLst>
            <pc:docMk/>
            <pc:sldMasterMk cId="2630403760" sldId="2147483660"/>
            <pc:sldLayoutMk cId="290750180" sldId="2147483665"/>
          </pc:sldLayoutMkLst>
        </pc:sldLayoutChg>
        <pc:sldLayoutChg chg="modSp mod">
          <pc:chgData name="Marcel Gallego Martinez" userId="6348101e-99b3-4e15-9259-e3964d7f17b5" providerId="ADAL" clId="{F8D8E22F-7B8A-4807-BAC8-F7150102BE79}" dt="2025-01-09T13:01:35.857" v="2" actId="313"/>
          <pc:sldLayoutMkLst>
            <pc:docMk/>
            <pc:sldMasterMk cId="2630403760" sldId="2147483660"/>
            <pc:sldLayoutMk cId="2684205035" sldId="2147483666"/>
          </pc:sldLayoutMkLst>
        </pc:sldLayoutChg>
        <pc:sldLayoutChg chg="modSp mod">
          <pc:chgData name="Marcel Gallego Martinez" userId="6348101e-99b3-4e15-9259-e3964d7f17b5" providerId="ADAL" clId="{F8D8E22F-7B8A-4807-BAC8-F7150102BE79}" dt="2025-01-09T13:01:36.350" v="3" actId="313"/>
          <pc:sldLayoutMkLst>
            <pc:docMk/>
            <pc:sldMasterMk cId="2630403760" sldId="2147483660"/>
            <pc:sldLayoutMk cId="968572255" sldId="2147483667"/>
          </pc:sldLayoutMkLst>
        </pc:sldLayoutChg>
        <pc:sldLayoutChg chg="modSp mod">
          <pc:chgData name="Marcel Gallego Martinez" userId="6348101e-99b3-4e15-9259-e3964d7f17b5" providerId="ADAL" clId="{F8D8E22F-7B8A-4807-BAC8-F7150102BE79}" dt="2025-01-09T13:01:36.882" v="4" actId="313"/>
          <pc:sldLayoutMkLst>
            <pc:docMk/>
            <pc:sldMasterMk cId="2630403760" sldId="2147483660"/>
            <pc:sldLayoutMk cId="4159150963" sldId="2147483669"/>
          </pc:sldLayoutMkLst>
        </pc:sldLayoutChg>
        <pc:sldLayoutChg chg="modSp mod">
          <pc:chgData name="Marcel Gallego Martinez" userId="6348101e-99b3-4e15-9259-e3964d7f17b5" providerId="ADAL" clId="{F8D8E22F-7B8A-4807-BAC8-F7150102BE79}" dt="2025-01-09T13:01:37.400" v="5" actId="313"/>
          <pc:sldLayoutMkLst>
            <pc:docMk/>
            <pc:sldMasterMk cId="2630403760" sldId="2147483660"/>
            <pc:sldLayoutMk cId="1802150484" sldId="2147483670"/>
          </pc:sldLayoutMkLst>
        </pc:sldLayoutChg>
        <pc:sldLayoutChg chg="modSp mod">
          <pc:chgData name="Marcel Gallego Martinez" userId="6348101e-99b3-4e15-9259-e3964d7f17b5" providerId="ADAL" clId="{F8D8E22F-7B8A-4807-BAC8-F7150102BE79}" dt="2025-01-09T13:01:37.918" v="6" actId="313"/>
          <pc:sldLayoutMkLst>
            <pc:docMk/>
            <pc:sldMasterMk cId="2630403760" sldId="2147483660"/>
            <pc:sldLayoutMk cId="3794396388" sldId="2147483671"/>
          </pc:sldLayoutMkLst>
        </pc:sldLayoutChg>
        <pc:sldLayoutChg chg="addSp delSp modSp mod">
          <pc:chgData name="Marcel Gallego Martinez" userId="6348101e-99b3-4e15-9259-e3964d7f17b5" providerId="ADAL" clId="{F8D8E22F-7B8A-4807-BAC8-F7150102BE79}" dt="2025-01-09T13:05:24.666" v="48"/>
          <pc:sldLayoutMkLst>
            <pc:docMk/>
            <pc:sldMasterMk cId="2630403760" sldId="2147483660"/>
            <pc:sldLayoutMk cId="2082608744" sldId="2147483673"/>
          </pc:sldLayoutMkLst>
        </pc:sldLayoutChg>
        <pc:sldLayoutChg chg="modSp mod">
          <pc:chgData name="Marcel Gallego Martinez" userId="6348101e-99b3-4e15-9259-e3964d7f17b5" providerId="ADAL" clId="{F8D8E22F-7B8A-4807-BAC8-F7150102BE79}" dt="2025-01-09T13:01:38.871" v="8" actId="313"/>
          <pc:sldLayoutMkLst>
            <pc:docMk/>
            <pc:sldMasterMk cId="2630403760" sldId="2147483660"/>
            <pc:sldLayoutMk cId="1551437779" sldId="2147484185"/>
          </pc:sldLayoutMkLst>
        </pc:sldLayoutChg>
        <pc:sldLayoutChg chg="modSp mod">
          <pc:chgData name="Marcel Gallego Martinez" userId="6348101e-99b3-4e15-9259-e3964d7f17b5" providerId="ADAL" clId="{F8D8E22F-7B8A-4807-BAC8-F7150102BE79}" dt="2025-01-09T13:01:39.382" v="9" actId="313"/>
          <pc:sldLayoutMkLst>
            <pc:docMk/>
            <pc:sldMasterMk cId="2630403760" sldId="2147483660"/>
            <pc:sldLayoutMk cId="4291994887" sldId="2147484186"/>
          </pc:sldLayoutMkLst>
        </pc:sldLayoutChg>
        <pc:sldLayoutChg chg="modSp mod">
          <pc:chgData name="Marcel Gallego Martinez" userId="6348101e-99b3-4e15-9259-e3964d7f17b5" providerId="ADAL" clId="{F8D8E22F-7B8A-4807-BAC8-F7150102BE79}" dt="2025-01-09T13:01:38.389" v="7" actId="313"/>
          <pc:sldLayoutMkLst>
            <pc:docMk/>
            <pc:sldMasterMk cId="2630403760" sldId="2147483660"/>
            <pc:sldLayoutMk cId="1969368043" sldId="2147484187"/>
          </pc:sldLayoutMkLst>
        </pc:sldLayoutChg>
      </pc:sldMasterChg>
    </pc:docChg>
  </pc:docChgLst>
  <pc:docChgLst>
    <pc:chgData name="Marcel Gallego Martinez" userId="6348101e-99b3-4e15-9259-e3964d7f17b5" providerId="ADAL" clId="{B857EC41-CEF1-4650-98C3-14D81BA03C68}"/>
    <pc:docChg chg="undo custSel modSld modMainMaster">
      <pc:chgData name="Marcel Gallego Martinez" userId="6348101e-99b3-4e15-9259-e3964d7f17b5" providerId="ADAL" clId="{B857EC41-CEF1-4650-98C3-14D81BA03C68}" dt="2024-08-22T12:00:05.196" v="190"/>
      <pc:docMkLst>
        <pc:docMk/>
      </pc:docMkLst>
      <pc:sldChg chg="addSp delSp modSp mod">
        <pc:chgData name="Marcel Gallego Martinez" userId="6348101e-99b3-4e15-9259-e3964d7f17b5" providerId="ADAL" clId="{B857EC41-CEF1-4650-98C3-14D81BA03C68}" dt="2024-08-22T12:00:05.196" v="190"/>
        <pc:sldMkLst>
          <pc:docMk/>
          <pc:sldMk cId="768999794" sldId="682"/>
        </pc:sldMkLst>
      </pc:sldChg>
      <pc:sldChg chg="modSp mod">
        <pc:chgData name="Marcel Gallego Martinez" userId="6348101e-99b3-4e15-9259-e3964d7f17b5" providerId="ADAL" clId="{B857EC41-CEF1-4650-98C3-14D81BA03C68}" dt="2024-08-22T11:59:41.100" v="189"/>
        <pc:sldMkLst>
          <pc:docMk/>
          <pc:sldMk cId="4272565300" sldId="740"/>
        </pc:sldMkLst>
      </pc:sldChg>
      <pc:sldChg chg="addSp delSp modSp mod">
        <pc:chgData name="Marcel Gallego Martinez" userId="6348101e-99b3-4e15-9259-e3964d7f17b5" providerId="ADAL" clId="{B857EC41-CEF1-4650-98C3-14D81BA03C68}" dt="2024-08-22T11:58:56.727" v="168" actId="207"/>
        <pc:sldMkLst>
          <pc:docMk/>
          <pc:sldMk cId="1744953054" sldId="2360"/>
        </pc:sldMkLst>
      </pc:sldChg>
      <pc:sldChg chg="modSp mod">
        <pc:chgData name="Marcel Gallego Martinez" userId="6348101e-99b3-4e15-9259-e3964d7f17b5" providerId="ADAL" clId="{B857EC41-CEF1-4650-98C3-14D81BA03C68}" dt="2024-08-22T11:58:35.342" v="166"/>
        <pc:sldMkLst>
          <pc:docMk/>
          <pc:sldMk cId="853315510" sldId="2372"/>
        </pc:sldMkLst>
      </pc:sldChg>
      <pc:sldMasterChg chg="modSldLayout">
        <pc:chgData name="Marcel Gallego Martinez" userId="6348101e-99b3-4e15-9259-e3964d7f17b5" providerId="ADAL" clId="{B857EC41-CEF1-4650-98C3-14D81BA03C68}" dt="2024-08-22T11:52:09.038" v="83" actId="207"/>
        <pc:sldMasterMkLst>
          <pc:docMk/>
          <pc:sldMasterMk cId="2630403760" sldId="2147483660"/>
        </pc:sldMasterMkLst>
        <pc:sldLayoutChg chg="modSp mod">
          <pc:chgData name="Marcel Gallego Martinez" userId="6348101e-99b3-4e15-9259-e3964d7f17b5" providerId="ADAL" clId="{B857EC41-CEF1-4650-98C3-14D81BA03C68}" dt="2024-08-22T11:52:09.038" v="83" actId="207"/>
          <pc:sldLayoutMkLst>
            <pc:docMk/>
            <pc:sldMasterMk cId="2630403760" sldId="2147483660"/>
            <pc:sldLayoutMk cId="3046850082" sldId="2147483664"/>
          </pc:sldLayoutMkLst>
        </pc:sldLayoutChg>
      </pc:sldMasterChg>
    </pc:docChg>
  </pc:docChgLst>
  <pc:docChgLst>
    <pc:chgData name="Marcel Gallego Martinez" userId="6348101e-99b3-4e15-9259-e3964d7f17b5" providerId="ADAL" clId="{CD9E73E6-D246-4EAE-BF0F-ABB562CECA25}"/>
    <pc:docChg chg="undo redo custSel delSld modSld modMainMaster modSection">
      <pc:chgData name="Marcel Gallego Martinez" userId="6348101e-99b3-4e15-9259-e3964d7f17b5" providerId="ADAL" clId="{CD9E73E6-D246-4EAE-BF0F-ABB562CECA25}" dt="2024-07-25T12:51:00.744" v="546" actId="20577"/>
      <pc:docMkLst>
        <pc:docMk/>
      </pc:docMkLst>
      <pc:sldChg chg="addSp delSp mod">
        <pc:chgData name="Marcel Gallego Martinez" userId="6348101e-99b3-4e15-9259-e3964d7f17b5" providerId="ADAL" clId="{CD9E73E6-D246-4EAE-BF0F-ABB562CECA25}" dt="2024-07-17T09:11:03.033" v="48" actId="478"/>
        <pc:sldMkLst>
          <pc:docMk/>
          <pc:sldMk cId="4148626874" sldId="734"/>
        </pc:sldMkLst>
      </pc:sldChg>
      <pc:sldChg chg="addSp delSp modSp mod">
        <pc:chgData name="Marcel Gallego Martinez" userId="6348101e-99b3-4e15-9259-e3964d7f17b5" providerId="ADAL" clId="{CD9E73E6-D246-4EAE-BF0F-ABB562CECA25}" dt="2024-07-17T09:18:19.113" v="463" actId="13926"/>
        <pc:sldMkLst>
          <pc:docMk/>
          <pc:sldMk cId="4272565300" sldId="740"/>
        </pc:sldMkLst>
      </pc:sldChg>
      <pc:sldChg chg="addSp delSp modSp mod">
        <pc:chgData name="Marcel Gallego Martinez" userId="6348101e-99b3-4e15-9259-e3964d7f17b5" providerId="ADAL" clId="{CD9E73E6-D246-4EAE-BF0F-ABB562CECA25}" dt="2024-07-23T13:41:48.292" v="520" actId="20577"/>
        <pc:sldMkLst>
          <pc:docMk/>
          <pc:sldMk cId="3679620382" sldId="2353"/>
        </pc:sldMkLst>
      </pc:sldChg>
      <pc:sldChg chg="addSp delSp modSp mod">
        <pc:chgData name="Marcel Gallego Martinez" userId="6348101e-99b3-4e15-9259-e3964d7f17b5" providerId="ADAL" clId="{CD9E73E6-D246-4EAE-BF0F-ABB562CECA25}" dt="2024-07-25T12:51:00.744" v="546" actId="20577"/>
        <pc:sldMkLst>
          <pc:docMk/>
          <pc:sldMk cId="1744953054" sldId="2360"/>
        </pc:sldMkLst>
      </pc:sldChg>
      <pc:sldChg chg="addSp delSp mod">
        <pc:chgData name="Marcel Gallego Martinez" userId="6348101e-99b3-4e15-9259-e3964d7f17b5" providerId="ADAL" clId="{CD9E73E6-D246-4EAE-BF0F-ABB562CECA25}" dt="2024-07-17T09:10:59.521" v="42" actId="478"/>
        <pc:sldMkLst>
          <pc:docMk/>
          <pc:sldMk cId="1347013724" sldId="2509"/>
        </pc:sldMkLst>
      </pc:sldChg>
      <pc:sldChg chg="addSp delSp mod">
        <pc:chgData name="Marcel Gallego Martinez" userId="6348101e-99b3-4e15-9259-e3964d7f17b5" providerId="ADAL" clId="{CD9E73E6-D246-4EAE-BF0F-ABB562CECA25}" dt="2024-07-17T09:11:00.573" v="43" actId="478"/>
        <pc:sldMkLst>
          <pc:docMk/>
          <pc:sldMk cId="1441581717" sldId="2894"/>
        </pc:sldMkLst>
      </pc:sldChg>
      <pc:sldChg chg="addSp delSp mod">
        <pc:chgData name="Marcel Gallego Martinez" userId="6348101e-99b3-4e15-9259-e3964d7f17b5" providerId="ADAL" clId="{CD9E73E6-D246-4EAE-BF0F-ABB562CECA25}" dt="2024-07-17T09:11:01.012" v="44" actId="478"/>
        <pc:sldMkLst>
          <pc:docMk/>
          <pc:sldMk cId="706221909" sldId="2895"/>
        </pc:sldMkLst>
      </pc:sldChg>
      <pc:sldChg chg="addSp delSp modSp mod">
        <pc:chgData name="Marcel Gallego Martinez" userId="6348101e-99b3-4e15-9259-e3964d7f17b5" providerId="ADAL" clId="{CD9E73E6-D246-4EAE-BF0F-ABB562CECA25}" dt="2024-07-25T12:25:24.077" v="541" actId="478"/>
        <pc:sldMkLst>
          <pc:docMk/>
          <pc:sldMk cId="3712107745" sldId="2896"/>
        </pc:sldMkLst>
      </pc:sldChg>
      <pc:sldChg chg="del">
        <pc:chgData name="Marcel Gallego Martinez" userId="6348101e-99b3-4e15-9259-e3964d7f17b5" providerId="ADAL" clId="{CD9E73E6-D246-4EAE-BF0F-ABB562CECA25}" dt="2024-07-17T09:07:58.877" v="0" actId="2696"/>
        <pc:sldMkLst>
          <pc:docMk/>
          <pc:sldMk cId="4199487478" sldId="2931"/>
        </pc:sldMkLst>
      </pc:sldChg>
      <pc:sldChg chg="addSp delSp mod">
        <pc:chgData name="Marcel Gallego Martinez" userId="6348101e-99b3-4e15-9259-e3964d7f17b5" providerId="ADAL" clId="{CD9E73E6-D246-4EAE-BF0F-ABB562CECA25}" dt="2024-07-17T09:11:03.707" v="49" actId="478"/>
        <pc:sldMkLst>
          <pc:docMk/>
          <pc:sldMk cId="3973344947" sldId="2933"/>
        </pc:sldMkLst>
      </pc:sldChg>
      <pc:sldChg chg="addSp delSp modSp mod">
        <pc:chgData name="Marcel Gallego Martinez" userId="6348101e-99b3-4e15-9259-e3964d7f17b5" providerId="ADAL" clId="{CD9E73E6-D246-4EAE-BF0F-ABB562CECA25}" dt="2024-07-25T12:24:44.818" v="532" actId="20577"/>
        <pc:sldMkLst>
          <pc:docMk/>
          <pc:sldMk cId="1880314740" sldId="2934"/>
        </pc:sldMkLst>
      </pc:sldChg>
      <pc:sldChg chg="addSp delSp mod">
        <pc:chgData name="Marcel Gallego Martinez" userId="6348101e-99b3-4e15-9259-e3964d7f17b5" providerId="ADAL" clId="{CD9E73E6-D246-4EAE-BF0F-ABB562CECA25}" dt="2024-07-17T09:11:02.054" v="46" actId="478"/>
        <pc:sldMkLst>
          <pc:docMk/>
          <pc:sldMk cId="2088655043" sldId="3007"/>
        </pc:sldMkLst>
      </pc:sldChg>
      <pc:sldMasterChg chg="addSp delSp modSp mod modSldLayout">
        <pc:chgData name="Marcel Gallego Martinez" userId="6348101e-99b3-4e15-9259-e3964d7f17b5" providerId="ADAL" clId="{CD9E73E6-D246-4EAE-BF0F-ABB562CECA25}" dt="2024-07-17T09:16:22.523" v="356" actId="20577"/>
        <pc:sldMasterMkLst>
          <pc:docMk/>
          <pc:sldMasterMk cId="2630403760" sldId="2147483660"/>
        </pc:sldMasterMkLst>
        <pc:sldLayoutChg chg="addSp modSp mod">
          <pc:chgData name="Marcel Gallego Martinez" userId="6348101e-99b3-4e15-9259-e3964d7f17b5" providerId="ADAL" clId="{CD9E73E6-D246-4EAE-BF0F-ABB562CECA25}" dt="2024-07-17T09:11:36.354" v="65" actId="20577"/>
          <pc:sldLayoutMkLst>
            <pc:docMk/>
            <pc:sldMasterMk cId="2630403760" sldId="2147483660"/>
            <pc:sldLayoutMk cId="2165702769" sldId="2147483661"/>
          </pc:sldLayoutMkLst>
        </pc:sldLayoutChg>
        <pc:sldLayoutChg chg="addSp modSp">
          <pc:chgData name="Marcel Gallego Martinez" userId="6348101e-99b3-4e15-9259-e3964d7f17b5" providerId="ADAL" clId="{CD9E73E6-D246-4EAE-BF0F-ABB562CECA25}" dt="2024-07-17T09:12:57.473" v="180"/>
          <pc:sldLayoutMkLst>
            <pc:docMk/>
            <pc:sldMasterMk cId="2630403760" sldId="2147483660"/>
            <pc:sldLayoutMk cId="3893570211" sldId="2147483662"/>
          </pc:sldLayoutMkLst>
        </pc:sldLayoutChg>
        <pc:sldLayoutChg chg="addSp modSp mod">
          <pc:chgData name="Marcel Gallego Martinez" userId="6348101e-99b3-4e15-9259-e3964d7f17b5" providerId="ADAL" clId="{CD9E73E6-D246-4EAE-BF0F-ABB562CECA25}" dt="2024-07-17T09:13:28.156" v="220" actId="404"/>
          <pc:sldLayoutMkLst>
            <pc:docMk/>
            <pc:sldMasterMk cId="2630403760" sldId="2147483660"/>
            <pc:sldLayoutMk cId="290750180" sldId="2147483665"/>
          </pc:sldLayoutMkLst>
        </pc:sldLayoutChg>
        <pc:sldLayoutChg chg="addSp modSp mod">
          <pc:chgData name="Marcel Gallego Martinez" userId="6348101e-99b3-4e15-9259-e3964d7f17b5" providerId="ADAL" clId="{CD9E73E6-D246-4EAE-BF0F-ABB562CECA25}" dt="2024-07-17T09:13:36.311" v="221"/>
          <pc:sldLayoutMkLst>
            <pc:docMk/>
            <pc:sldMasterMk cId="2630403760" sldId="2147483660"/>
            <pc:sldLayoutMk cId="2684205035" sldId="2147483666"/>
          </pc:sldLayoutMkLst>
        </pc:sldLayoutChg>
        <pc:sldLayoutChg chg="addSp modSp mod">
          <pc:chgData name="Marcel Gallego Martinez" userId="6348101e-99b3-4e15-9259-e3964d7f17b5" providerId="ADAL" clId="{CD9E73E6-D246-4EAE-BF0F-ABB562CECA25}" dt="2024-07-17T09:13:38.084" v="222"/>
          <pc:sldLayoutMkLst>
            <pc:docMk/>
            <pc:sldMasterMk cId="2630403760" sldId="2147483660"/>
            <pc:sldLayoutMk cId="968572255" sldId="2147483667"/>
          </pc:sldLayoutMkLst>
        </pc:sldLayoutChg>
        <pc:sldLayoutChg chg="modSp mod">
          <pc:chgData name="Marcel Gallego Martinez" userId="6348101e-99b3-4e15-9259-e3964d7f17b5" providerId="ADAL" clId="{CD9E73E6-D246-4EAE-BF0F-ABB562CECA25}" dt="2024-07-17T09:12:35.668" v="176" actId="20577"/>
          <pc:sldLayoutMkLst>
            <pc:docMk/>
            <pc:sldMasterMk cId="2630403760" sldId="2147483660"/>
            <pc:sldLayoutMk cId="3789574564" sldId="2147483668"/>
          </pc:sldLayoutMkLst>
        </pc:sldLayoutChg>
        <pc:sldLayoutChg chg="addSp delSp modSp mod">
          <pc:chgData name="Marcel Gallego Martinez" userId="6348101e-99b3-4e15-9259-e3964d7f17b5" providerId="ADAL" clId="{CD9E73E6-D246-4EAE-BF0F-ABB562CECA25}" dt="2024-07-17T09:13:46.528" v="245" actId="20577"/>
          <pc:sldLayoutMkLst>
            <pc:docMk/>
            <pc:sldMasterMk cId="2630403760" sldId="2147483660"/>
            <pc:sldLayoutMk cId="4159150963" sldId="2147483669"/>
          </pc:sldLayoutMkLst>
        </pc:sldLayoutChg>
        <pc:sldLayoutChg chg="addSp modSp">
          <pc:chgData name="Marcel Gallego Martinez" userId="6348101e-99b3-4e15-9259-e3964d7f17b5" providerId="ADAL" clId="{CD9E73E6-D246-4EAE-BF0F-ABB562CECA25}" dt="2024-07-17T09:14:05.443" v="270"/>
          <pc:sldLayoutMkLst>
            <pc:docMk/>
            <pc:sldMasterMk cId="2630403760" sldId="2147483660"/>
            <pc:sldLayoutMk cId="1802150484" sldId="2147483670"/>
          </pc:sldLayoutMkLst>
        </pc:sldLayoutChg>
        <pc:sldLayoutChg chg="addSp modSp mod">
          <pc:chgData name="Marcel Gallego Martinez" userId="6348101e-99b3-4e15-9259-e3964d7f17b5" providerId="ADAL" clId="{CD9E73E6-D246-4EAE-BF0F-ABB562CECA25}" dt="2024-07-17T09:14:00.227" v="269" actId="20577"/>
          <pc:sldLayoutMkLst>
            <pc:docMk/>
            <pc:sldMasterMk cId="2630403760" sldId="2147483660"/>
            <pc:sldLayoutMk cId="3794396388" sldId="2147483671"/>
          </pc:sldLayoutMkLst>
        </pc:sldLayoutChg>
        <pc:sldLayoutChg chg="addSp modSp mod">
          <pc:chgData name="Marcel Gallego Martinez" userId="6348101e-99b3-4e15-9259-e3964d7f17b5" providerId="ADAL" clId="{CD9E73E6-D246-4EAE-BF0F-ABB562CECA25}" dt="2024-07-17T09:15:31.437" v="306" actId="1076"/>
          <pc:sldLayoutMkLst>
            <pc:docMk/>
            <pc:sldMasterMk cId="2630403760" sldId="2147483660"/>
            <pc:sldLayoutMk cId="2092946666" sldId="2147483672"/>
          </pc:sldLayoutMkLst>
        </pc:sldLayoutChg>
        <pc:sldLayoutChg chg="addSp modSp mod">
          <pc:chgData name="Marcel Gallego Martinez" userId="6348101e-99b3-4e15-9259-e3964d7f17b5" providerId="ADAL" clId="{CD9E73E6-D246-4EAE-BF0F-ABB562CECA25}" dt="2024-07-17T09:14:43.336" v="296" actId="14100"/>
          <pc:sldLayoutMkLst>
            <pc:docMk/>
            <pc:sldMasterMk cId="2630403760" sldId="2147483660"/>
            <pc:sldLayoutMk cId="2082608744" sldId="2147483673"/>
          </pc:sldLayoutMkLst>
        </pc:sldLayoutChg>
        <pc:sldLayoutChg chg="addSp delSp modSp mod">
          <pc:chgData name="Marcel Gallego Martinez" userId="6348101e-99b3-4e15-9259-e3964d7f17b5" providerId="ADAL" clId="{CD9E73E6-D246-4EAE-BF0F-ABB562CECA25}" dt="2024-07-17T09:16:15.369" v="334" actId="20577"/>
          <pc:sldLayoutMkLst>
            <pc:docMk/>
            <pc:sldMasterMk cId="2630403760" sldId="2147483660"/>
            <pc:sldLayoutMk cId="4205237517" sldId="2147484184"/>
          </pc:sldLayoutMkLst>
        </pc:sldLayoutChg>
        <pc:sldLayoutChg chg="addSp modSp mod">
          <pc:chgData name="Marcel Gallego Martinez" userId="6348101e-99b3-4e15-9259-e3964d7f17b5" providerId="ADAL" clId="{CD9E73E6-D246-4EAE-BF0F-ABB562CECA25}" dt="2024-07-17T09:16:22.523" v="356" actId="20577"/>
          <pc:sldLayoutMkLst>
            <pc:docMk/>
            <pc:sldMasterMk cId="2630403760" sldId="2147483660"/>
            <pc:sldLayoutMk cId="2440903249" sldId="2147484185"/>
          </pc:sldLayoutMkLst>
        </pc:sldLayoutChg>
      </pc:sldMasterChg>
    </pc:docChg>
  </pc:docChgLst>
  <pc:docChgLst>
    <pc:chgData name="Dieu Ly Ninh" userId="0c3f1bd3-6735-4a85-b25d-582ba6dba7fd" providerId="ADAL" clId="{FCE3B949-7267-4290-AC25-18C56D991E99}"/>
    <pc:docChg chg="custSel modSld">
      <pc:chgData name="Dieu Ly Ninh" userId="0c3f1bd3-6735-4a85-b25d-582ba6dba7fd" providerId="ADAL" clId="{FCE3B949-7267-4290-AC25-18C56D991E99}" dt="2025-08-08T13:12:18.048" v="107" actId="20577"/>
      <pc:docMkLst>
        <pc:docMk/>
      </pc:docMkLst>
      <pc:sldChg chg="delSp modSp mod">
        <pc:chgData name="Dieu Ly Ninh" userId="0c3f1bd3-6735-4a85-b25d-582ba6dba7fd" providerId="ADAL" clId="{FCE3B949-7267-4290-AC25-18C56D991E99}" dt="2025-08-08T13:11:38.630" v="93" actId="478"/>
        <pc:sldMkLst>
          <pc:docMk/>
          <pc:sldMk cId="1441581717" sldId="2894"/>
        </pc:sldMkLst>
        <pc:spChg chg="mod">
          <ac:chgData name="Dieu Ly Ninh" userId="0c3f1bd3-6735-4a85-b25d-582ba6dba7fd" providerId="ADAL" clId="{FCE3B949-7267-4290-AC25-18C56D991E99}" dt="2025-08-08T13:11:33.205" v="92" actId="20577"/>
          <ac:spMkLst>
            <pc:docMk/>
            <pc:sldMk cId="1441581717" sldId="2894"/>
            <ac:spMk id="14" creationId="{61C1B73F-7D5E-1E26-A406-D47119B11809}"/>
          </ac:spMkLst>
        </pc:spChg>
        <pc:spChg chg="mod">
          <ac:chgData name="Dieu Ly Ninh" userId="0c3f1bd3-6735-4a85-b25d-582ba6dba7fd" providerId="ADAL" clId="{FCE3B949-7267-4290-AC25-18C56D991E99}" dt="2025-08-08T13:10:47.918" v="90" actId="13926"/>
          <ac:spMkLst>
            <pc:docMk/>
            <pc:sldMk cId="1441581717" sldId="2894"/>
            <ac:spMk id="22" creationId="{5CF26648-726C-2BD5-AA8F-F7700F4891CC}"/>
          </ac:spMkLst>
        </pc:spChg>
        <pc:spChg chg="del">
          <ac:chgData name="Dieu Ly Ninh" userId="0c3f1bd3-6735-4a85-b25d-582ba6dba7fd" providerId="ADAL" clId="{FCE3B949-7267-4290-AC25-18C56D991E99}" dt="2025-08-08T13:11:38.630" v="93" actId="478"/>
          <ac:spMkLst>
            <pc:docMk/>
            <pc:sldMk cId="1441581717" sldId="2894"/>
            <ac:spMk id="35" creationId="{DFC94332-D5FA-D9BE-E7E1-D649D4D64010}"/>
          </ac:spMkLst>
        </pc:spChg>
      </pc:sldChg>
      <pc:sldChg chg="delSp modSp mod">
        <pc:chgData name="Dieu Ly Ninh" userId="0c3f1bd3-6735-4a85-b25d-582ba6dba7fd" providerId="ADAL" clId="{FCE3B949-7267-4290-AC25-18C56D991E99}" dt="2025-08-07T08:49:14.729" v="81" actId="20577"/>
        <pc:sldMkLst>
          <pc:docMk/>
          <pc:sldMk cId="1880314740" sldId="2934"/>
        </pc:sldMkLst>
        <pc:spChg chg="del">
          <ac:chgData name="Dieu Ly Ninh" userId="0c3f1bd3-6735-4a85-b25d-582ba6dba7fd" providerId="ADAL" clId="{FCE3B949-7267-4290-AC25-18C56D991E99}" dt="2025-08-07T07:24:54.971" v="75" actId="478"/>
          <ac:spMkLst>
            <pc:docMk/>
            <pc:sldMk cId="1880314740" sldId="2934"/>
            <ac:spMk id="2" creationId="{4EDDC230-0F33-71CF-D2AE-23104FB0FB98}"/>
          </ac:spMkLst>
        </pc:spChg>
        <pc:spChg chg="del mod">
          <ac:chgData name="Dieu Ly Ninh" userId="0c3f1bd3-6735-4a85-b25d-582ba6dba7fd" providerId="ADAL" clId="{FCE3B949-7267-4290-AC25-18C56D991E99}" dt="2025-08-07T07:24:53.193" v="74" actId="478"/>
          <ac:spMkLst>
            <pc:docMk/>
            <pc:sldMk cId="1880314740" sldId="2934"/>
            <ac:spMk id="5" creationId="{CA646363-AB31-CA12-FA34-B9D7ED4D6F24}"/>
          </ac:spMkLst>
        </pc:spChg>
        <pc:spChg chg="mod">
          <ac:chgData name="Dieu Ly Ninh" userId="0c3f1bd3-6735-4a85-b25d-582ba6dba7fd" providerId="ADAL" clId="{FCE3B949-7267-4290-AC25-18C56D991E99}" dt="2025-08-07T08:49:14.729" v="81" actId="20577"/>
          <ac:spMkLst>
            <pc:docMk/>
            <pc:sldMk cId="1880314740" sldId="2934"/>
            <ac:spMk id="9" creationId="{FEC143F1-A8F2-381C-07F4-ADB951B86E2A}"/>
          </ac:spMkLst>
        </pc:spChg>
      </pc:sldChg>
      <pc:sldChg chg="addSp delSp modSp mod">
        <pc:chgData name="Dieu Ly Ninh" userId="0c3f1bd3-6735-4a85-b25d-582ba6dba7fd" providerId="ADAL" clId="{FCE3B949-7267-4290-AC25-18C56D991E99}" dt="2025-08-07T07:10:11.773" v="42" actId="478"/>
        <pc:sldMkLst>
          <pc:docMk/>
          <pc:sldMk cId="2767739488" sldId="3012"/>
        </pc:sldMkLst>
        <pc:spChg chg="del">
          <ac:chgData name="Dieu Ly Ninh" userId="0c3f1bd3-6735-4a85-b25d-582ba6dba7fd" providerId="ADAL" clId="{FCE3B949-7267-4290-AC25-18C56D991E99}" dt="2025-08-07T07:10:11.773" v="42" actId="478"/>
          <ac:spMkLst>
            <pc:docMk/>
            <pc:sldMk cId="2767739488" sldId="3012"/>
            <ac:spMk id="3" creationId="{136B4637-640A-EC38-0611-60D42D7AD6AC}"/>
          </ac:spMkLst>
        </pc:spChg>
        <pc:spChg chg="add mod">
          <ac:chgData name="Dieu Ly Ninh" userId="0c3f1bd3-6735-4a85-b25d-582ba6dba7fd" providerId="ADAL" clId="{FCE3B949-7267-4290-AC25-18C56D991E99}" dt="2025-08-07T07:09:59.277" v="40" actId="14100"/>
          <ac:spMkLst>
            <pc:docMk/>
            <pc:sldMk cId="2767739488" sldId="3012"/>
            <ac:spMk id="7" creationId="{410701AE-9CF4-5A0A-75B0-10610B02016F}"/>
          </ac:spMkLst>
        </pc:spChg>
        <pc:spChg chg="mod">
          <ac:chgData name="Dieu Ly Ninh" userId="0c3f1bd3-6735-4a85-b25d-582ba6dba7fd" providerId="ADAL" clId="{FCE3B949-7267-4290-AC25-18C56D991E99}" dt="2025-08-07T07:10:09.060" v="41" actId="207"/>
          <ac:spMkLst>
            <pc:docMk/>
            <pc:sldMk cId="2767739488" sldId="3012"/>
            <ac:spMk id="11" creationId="{F792EA80-D734-BB49-70E1-023AEEBE3B5C}"/>
          </ac:spMkLst>
        </pc:spChg>
        <pc:spChg chg="del">
          <ac:chgData name="Dieu Ly Ninh" userId="0c3f1bd3-6735-4a85-b25d-582ba6dba7fd" providerId="ADAL" clId="{FCE3B949-7267-4290-AC25-18C56D991E99}" dt="2025-08-07T07:09:49.520" v="38" actId="478"/>
          <ac:spMkLst>
            <pc:docMk/>
            <pc:sldMk cId="2767739488" sldId="3012"/>
            <ac:spMk id="13" creationId="{6DD8E26B-01BF-DC11-8304-C849B4D562A7}"/>
          </ac:spMkLst>
        </pc:spChg>
      </pc:sldChg>
      <pc:sldChg chg="delSp modSp mod">
        <pc:chgData name="Dieu Ly Ninh" userId="0c3f1bd3-6735-4a85-b25d-582ba6dba7fd" providerId="ADAL" clId="{FCE3B949-7267-4290-AC25-18C56D991E99}" dt="2025-08-08T13:12:18.048" v="107" actId="20577"/>
        <pc:sldMkLst>
          <pc:docMk/>
          <pc:sldMk cId="684958013" sldId="3015"/>
        </pc:sldMkLst>
        <pc:spChg chg="mod">
          <ac:chgData name="Dieu Ly Ninh" userId="0c3f1bd3-6735-4a85-b25d-582ba6dba7fd" providerId="ADAL" clId="{FCE3B949-7267-4290-AC25-18C56D991E99}" dt="2025-08-08T13:12:18.048" v="107" actId="20577"/>
          <ac:spMkLst>
            <pc:docMk/>
            <pc:sldMk cId="684958013" sldId="3015"/>
            <ac:spMk id="10" creationId="{D170C62A-E3A2-7E6A-B3A4-A059581AB9A1}"/>
          </ac:spMkLst>
        </pc:spChg>
        <pc:spChg chg="del">
          <ac:chgData name="Dieu Ly Ninh" userId="0c3f1bd3-6735-4a85-b25d-582ba6dba7fd" providerId="ADAL" clId="{FCE3B949-7267-4290-AC25-18C56D991E99}" dt="2025-08-07T07:10:25.387" v="43" actId="478"/>
          <ac:spMkLst>
            <pc:docMk/>
            <pc:sldMk cId="684958013" sldId="3015"/>
            <ac:spMk id="17" creationId="{413EE29A-8B67-2C2A-3D56-23CDFF91CE07}"/>
          </ac:spMkLst>
        </pc:spChg>
      </pc:sldChg>
      <pc:sldChg chg="delSp modSp mod">
        <pc:chgData name="Dieu Ly Ninh" userId="0c3f1bd3-6735-4a85-b25d-582ba6dba7fd" providerId="ADAL" clId="{FCE3B949-7267-4290-AC25-18C56D991E99}" dt="2025-08-08T13:12:02.535" v="101" actId="13926"/>
        <pc:sldMkLst>
          <pc:docMk/>
          <pc:sldMk cId="1767009814" sldId="3016"/>
        </pc:sldMkLst>
        <pc:spChg chg="mod">
          <ac:chgData name="Dieu Ly Ninh" userId="0c3f1bd3-6735-4a85-b25d-582ba6dba7fd" providerId="ADAL" clId="{FCE3B949-7267-4290-AC25-18C56D991E99}" dt="2025-08-07T07:08:38.002" v="35" actId="20577"/>
          <ac:spMkLst>
            <pc:docMk/>
            <pc:sldMk cId="1767009814" sldId="3016"/>
            <ac:spMk id="11" creationId="{F1EE75B1-1872-1E87-8082-F68E1A7A0AEA}"/>
          </ac:spMkLst>
        </pc:spChg>
        <pc:spChg chg="mod">
          <ac:chgData name="Dieu Ly Ninh" userId="0c3f1bd3-6735-4a85-b25d-582ba6dba7fd" providerId="ADAL" clId="{FCE3B949-7267-4290-AC25-18C56D991E99}" dt="2025-08-08T13:12:02.535" v="101" actId="13926"/>
          <ac:spMkLst>
            <pc:docMk/>
            <pc:sldMk cId="1767009814" sldId="3016"/>
            <ac:spMk id="12" creationId="{0F717FFF-F12E-B053-438E-16567B691D9C}"/>
          </ac:spMkLst>
        </pc:spChg>
        <pc:spChg chg="del">
          <ac:chgData name="Dieu Ly Ninh" userId="0c3f1bd3-6735-4a85-b25d-582ba6dba7fd" providerId="ADAL" clId="{FCE3B949-7267-4290-AC25-18C56D991E99}" dt="2025-08-07T07:08:56.154" v="37" actId="478"/>
          <ac:spMkLst>
            <pc:docMk/>
            <pc:sldMk cId="1767009814" sldId="3016"/>
            <ac:spMk id="14" creationId="{BCAF2CE9-CA1B-8220-246E-0FA19381E1E8}"/>
          </ac:spMkLst>
        </pc:spChg>
      </pc:sldChg>
    </pc:docChg>
  </pc:docChgLst>
  <pc:docChgLst>
    <pc:chgData name="Ute Margret Gloystein" userId="S::u.gloystein@servicevalue.de::c602bdf9-858e-4d13-bd26-711758decc0a" providerId="AD" clId="Web-{04C72AE7-DCAF-7619-0CD4-D89718A03D22}"/>
    <pc:docChg chg="modSld">
      <pc:chgData name="Ute Margret Gloystein" userId="S::u.gloystein@servicevalue.de::c602bdf9-858e-4d13-bd26-711758decc0a" providerId="AD" clId="Web-{04C72AE7-DCAF-7619-0CD4-D89718A03D22}" dt="2025-08-06T11:17:36.728" v="380" actId="20577"/>
      <pc:docMkLst>
        <pc:docMk/>
      </pc:docMkLst>
      <pc:sldChg chg="modSp">
        <pc:chgData name="Ute Margret Gloystein" userId="S::u.gloystein@servicevalue.de::c602bdf9-858e-4d13-bd26-711758decc0a" providerId="AD" clId="Web-{04C72AE7-DCAF-7619-0CD4-D89718A03D22}" dt="2025-08-06T11:17:36.728" v="380" actId="20577"/>
        <pc:sldMkLst>
          <pc:docMk/>
          <pc:sldMk cId="1441581717" sldId="2894"/>
        </pc:sldMkLst>
        <pc:spChg chg="mod">
          <ac:chgData name="Ute Margret Gloystein" userId="S::u.gloystein@servicevalue.de::c602bdf9-858e-4d13-bd26-711758decc0a" providerId="AD" clId="Web-{04C72AE7-DCAF-7619-0CD4-D89718A03D22}" dt="2025-08-06T11:17:36.728" v="380" actId="20577"/>
          <ac:spMkLst>
            <pc:docMk/>
            <pc:sldMk cId="1441581717" sldId="2894"/>
            <ac:spMk id="35" creationId="{DFC94332-D5FA-D9BE-E7E1-D649D4D64010}"/>
          </ac:spMkLst>
        </pc:spChg>
        <pc:spChg chg="mod">
          <ac:chgData name="Ute Margret Gloystein" userId="S::u.gloystein@servicevalue.de::c602bdf9-858e-4d13-bd26-711758decc0a" providerId="AD" clId="Web-{04C72AE7-DCAF-7619-0CD4-D89718A03D22}" dt="2025-08-06T11:17:04.211" v="345" actId="20577"/>
          <ac:spMkLst>
            <pc:docMk/>
            <pc:sldMk cId="1441581717" sldId="2894"/>
            <ac:spMk id="38" creationId="{5AFF7318-2EB4-2C39-9087-835240E99740}"/>
          </ac:spMkLst>
        </pc:spChg>
      </pc:sldChg>
      <pc:sldChg chg="addSp modSp">
        <pc:chgData name="Ute Margret Gloystein" userId="S::u.gloystein@servicevalue.de::c602bdf9-858e-4d13-bd26-711758decc0a" providerId="AD" clId="Web-{04C72AE7-DCAF-7619-0CD4-D89718A03D22}" dt="2025-08-06T11:02:08.728" v="114" actId="20577"/>
        <pc:sldMkLst>
          <pc:docMk/>
          <pc:sldMk cId="1880314740" sldId="2934"/>
        </pc:sldMkLst>
        <pc:spChg chg="mod">
          <ac:chgData name="Ute Margret Gloystein" userId="S::u.gloystein@servicevalue.de::c602bdf9-858e-4d13-bd26-711758decc0a" providerId="AD" clId="Web-{04C72AE7-DCAF-7619-0CD4-D89718A03D22}" dt="2025-08-06T10:56:04.420" v="47" actId="20577"/>
          <ac:spMkLst>
            <pc:docMk/>
            <pc:sldMk cId="1880314740" sldId="2934"/>
            <ac:spMk id="9" creationId="{FEC143F1-A8F2-381C-07F4-ADB951B86E2A}"/>
          </ac:spMkLst>
        </pc:spChg>
      </pc:sldChg>
      <pc:sldChg chg="addSp modSp">
        <pc:chgData name="Ute Margret Gloystein" userId="S::u.gloystein@servicevalue.de::c602bdf9-858e-4d13-bd26-711758decc0a" providerId="AD" clId="Web-{04C72AE7-DCAF-7619-0CD4-D89718A03D22}" dt="2025-08-06T11:12:41.999" v="244" actId="20577"/>
        <pc:sldMkLst>
          <pc:docMk/>
          <pc:sldMk cId="2767739488" sldId="3012"/>
        </pc:sldMkLst>
        <pc:spChg chg="mod">
          <ac:chgData name="Ute Margret Gloystein" userId="S::u.gloystein@servicevalue.de::c602bdf9-858e-4d13-bd26-711758decc0a" providerId="AD" clId="Web-{04C72AE7-DCAF-7619-0CD4-D89718A03D22}" dt="2025-08-06T11:11:01.557" v="199" actId="20577"/>
          <ac:spMkLst>
            <pc:docMk/>
            <pc:sldMk cId="2767739488" sldId="3012"/>
            <ac:spMk id="11" creationId="{F792EA80-D734-BB49-70E1-023AEEBE3B5C}"/>
          </ac:spMkLst>
        </pc:spChg>
      </pc:sldChg>
      <pc:sldChg chg="modSp">
        <pc:chgData name="Ute Margret Gloystein" userId="S::u.gloystein@servicevalue.de::c602bdf9-858e-4d13-bd26-711758decc0a" providerId="AD" clId="Web-{04C72AE7-DCAF-7619-0CD4-D89718A03D22}" dt="2025-08-06T11:16:40.617" v="342" actId="20577"/>
        <pc:sldMkLst>
          <pc:docMk/>
          <pc:sldMk cId="1767009814" sldId="3016"/>
        </pc:sldMkLst>
        <pc:spChg chg="mod">
          <ac:chgData name="Ute Margret Gloystein" userId="S::u.gloystein@servicevalue.de::c602bdf9-858e-4d13-bd26-711758decc0a" providerId="AD" clId="Web-{04C72AE7-DCAF-7619-0CD4-D89718A03D22}" dt="2025-08-06T11:08:36.438" v="153" actId="20577"/>
          <ac:spMkLst>
            <pc:docMk/>
            <pc:sldMk cId="1767009814" sldId="3016"/>
            <ac:spMk id="11" creationId="{F1EE75B1-1872-1E87-8082-F68E1A7A0AEA}"/>
          </ac:spMkLst>
        </pc:spChg>
        <pc:spChg chg="mod">
          <ac:chgData name="Ute Margret Gloystein" userId="S::u.gloystein@servicevalue.de::c602bdf9-858e-4d13-bd26-711758decc0a" providerId="AD" clId="Web-{04C72AE7-DCAF-7619-0CD4-D89718A03D22}" dt="2025-08-06T11:07:05.930" v="124" actId="20577"/>
          <ac:spMkLst>
            <pc:docMk/>
            <pc:sldMk cId="1767009814" sldId="3016"/>
            <ac:spMk id="12" creationId="{0F717FFF-F12E-B053-438E-16567B691D9C}"/>
          </ac:spMkLst>
        </pc:spChg>
      </pc:sldChg>
    </pc:docChg>
  </pc:docChgLst>
  <pc:docChgLst>
    <pc:chgData name="Marcel Gallego Martinez" userId="6348101e-99b3-4e15-9259-e3964d7f17b5" providerId="ADAL" clId="{B8A8142F-6909-4F6E-985A-73F6C9879D3B}"/>
    <pc:docChg chg="custSel modSld">
      <pc:chgData name="Marcel Gallego Martinez" userId="6348101e-99b3-4e15-9259-e3964d7f17b5" providerId="ADAL" clId="{B8A8142F-6909-4F6E-985A-73F6C9879D3B}" dt="2024-08-27T06:35:59.714" v="21" actId="1076"/>
      <pc:docMkLst>
        <pc:docMk/>
      </pc:docMkLst>
      <pc:sldChg chg="addSp delSp modSp mod">
        <pc:chgData name="Marcel Gallego Martinez" userId="6348101e-99b3-4e15-9259-e3964d7f17b5" providerId="ADAL" clId="{B8A8142F-6909-4F6E-985A-73F6C9879D3B}" dt="2024-08-27T05:58:48.828" v="4" actId="167"/>
        <pc:sldMkLst>
          <pc:docMk/>
          <pc:sldMk cId="3679620382" sldId="2353"/>
        </pc:sldMkLst>
      </pc:sldChg>
      <pc:sldChg chg="addSp delSp modSp mod">
        <pc:chgData name="Marcel Gallego Martinez" userId="6348101e-99b3-4e15-9259-e3964d7f17b5" providerId="ADAL" clId="{B8A8142F-6909-4F6E-985A-73F6C9879D3B}" dt="2024-08-27T06:35:59.714" v="21" actId="1076"/>
        <pc:sldMkLst>
          <pc:docMk/>
          <pc:sldMk cId="3691087516" sldId="3010"/>
        </pc:sldMkLst>
      </pc:sldChg>
    </pc:docChg>
  </pc:docChgLst>
  <pc:docChgLst>
    <pc:chgData name="Marcel Gallego Martinez" userId="6348101e-99b3-4e15-9259-e3964d7f17b5" providerId="ADAL" clId="{16FEA229-F477-47CA-A099-0EA5F571C7D7}"/>
    <pc:docChg chg="undo redo custSel modSld modMainMaster">
      <pc:chgData name="Marcel Gallego Martinez" userId="6348101e-99b3-4e15-9259-e3964d7f17b5" providerId="ADAL" clId="{16FEA229-F477-47CA-A099-0EA5F571C7D7}" dt="2024-08-30T09:40:04.163" v="285" actId="313"/>
      <pc:docMkLst>
        <pc:docMk/>
      </pc:docMkLst>
      <pc:sldChg chg="delSp modSp mod">
        <pc:chgData name="Marcel Gallego Martinez" userId="6348101e-99b3-4e15-9259-e3964d7f17b5" providerId="ADAL" clId="{16FEA229-F477-47CA-A099-0EA5F571C7D7}" dt="2024-08-28T05:51:55.267" v="284" actId="20577"/>
        <pc:sldMkLst>
          <pc:docMk/>
          <pc:sldMk cId="3679620382" sldId="2353"/>
        </pc:sldMkLst>
      </pc:sldChg>
      <pc:sldChg chg="delSp mod">
        <pc:chgData name="Marcel Gallego Martinez" userId="6348101e-99b3-4e15-9259-e3964d7f17b5" providerId="ADAL" clId="{16FEA229-F477-47CA-A099-0EA5F571C7D7}" dt="2024-08-28T05:47:40.557" v="31" actId="478"/>
        <pc:sldMkLst>
          <pc:docMk/>
          <pc:sldMk cId="1347013724" sldId="2509"/>
        </pc:sldMkLst>
      </pc:sldChg>
      <pc:sldChg chg="delSp modSp mod">
        <pc:chgData name="Marcel Gallego Martinez" userId="6348101e-99b3-4e15-9259-e3964d7f17b5" providerId="ADAL" clId="{16FEA229-F477-47CA-A099-0EA5F571C7D7}" dt="2024-08-30T09:40:04.163" v="285" actId="313"/>
        <pc:sldMkLst>
          <pc:docMk/>
          <pc:sldMk cId="1441581717" sldId="2894"/>
        </pc:sldMkLst>
      </pc:sldChg>
      <pc:sldChg chg="delSp mod">
        <pc:chgData name="Marcel Gallego Martinez" userId="6348101e-99b3-4e15-9259-e3964d7f17b5" providerId="ADAL" clId="{16FEA229-F477-47CA-A099-0EA5F571C7D7}" dt="2024-08-28T05:47:39.439" v="30" actId="478"/>
        <pc:sldMkLst>
          <pc:docMk/>
          <pc:sldMk cId="1880314740" sldId="2934"/>
        </pc:sldMkLst>
      </pc:sldChg>
      <pc:sldChg chg="delSp modSp mod">
        <pc:chgData name="Marcel Gallego Martinez" userId="6348101e-99b3-4e15-9259-e3964d7f17b5" providerId="ADAL" clId="{16FEA229-F477-47CA-A099-0EA5F571C7D7}" dt="2024-08-28T05:51:25.451" v="246" actId="1076"/>
        <pc:sldMkLst>
          <pc:docMk/>
          <pc:sldMk cId="2184236551" sldId="3009"/>
        </pc:sldMkLst>
      </pc:sldChg>
      <pc:sldChg chg="delSp modSp mod">
        <pc:chgData name="Marcel Gallego Martinez" userId="6348101e-99b3-4e15-9259-e3964d7f17b5" providerId="ADAL" clId="{16FEA229-F477-47CA-A099-0EA5F571C7D7}" dt="2024-08-28T05:47:52.148" v="38" actId="13926"/>
        <pc:sldMkLst>
          <pc:docMk/>
          <pc:sldMk cId="3691087516" sldId="3010"/>
        </pc:sldMkLst>
      </pc:sldChg>
      <pc:sldChg chg="delSp mod">
        <pc:chgData name="Marcel Gallego Martinez" userId="6348101e-99b3-4e15-9259-e3964d7f17b5" providerId="ADAL" clId="{16FEA229-F477-47CA-A099-0EA5F571C7D7}" dt="2024-08-28T05:47:42.552" v="33" actId="478"/>
        <pc:sldMkLst>
          <pc:docMk/>
          <pc:sldMk cId="2457317337" sldId="3011"/>
        </pc:sldMkLst>
      </pc:sldChg>
      <pc:sldChg chg="delSp mod">
        <pc:chgData name="Marcel Gallego Martinez" userId="6348101e-99b3-4e15-9259-e3964d7f17b5" providerId="ADAL" clId="{16FEA229-F477-47CA-A099-0EA5F571C7D7}" dt="2024-08-28T05:47:43.638" v="34" actId="478"/>
        <pc:sldMkLst>
          <pc:docMk/>
          <pc:sldMk cId="2767739488" sldId="3012"/>
        </pc:sldMkLst>
      </pc:sldChg>
      <pc:sldChg chg="delSp mod">
        <pc:chgData name="Marcel Gallego Martinez" userId="6348101e-99b3-4e15-9259-e3964d7f17b5" providerId="ADAL" clId="{16FEA229-F477-47CA-A099-0EA5F571C7D7}" dt="2024-08-28T05:47:44.583" v="35" actId="478"/>
        <pc:sldMkLst>
          <pc:docMk/>
          <pc:sldMk cId="1276305230" sldId="3013"/>
        </pc:sldMkLst>
      </pc:sldChg>
      <pc:sldChg chg="delSp mod">
        <pc:chgData name="Marcel Gallego Martinez" userId="6348101e-99b3-4e15-9259-e3964d7f17b5" providerId="ADAL" clId="{16FEA229-F477-47CA-A099-0EA5F571C7D7}" dt="2024-08-28T05:47:54.293" v="39" actId="478"/>
        <pc:sldMkLst>
          <pc:docMk/>
          <pc:sldMk cId="389053003" sldId="3014"/>
        </pc:sldMkLst>
      </pc:sldChg>
      <pc:sldChg chg="delSp mod">
        <pc:chgData name="Marcel Gallego Martinez" userId="6348101e-99b3-4e15-9259-e3964d7f17b5" providerId="ADAL" clId="{16FEA229-F477-47CA-A099-0EA5F571C7D7}" dt="2024-08-28T05:47:45.566" v="36" actId="478"/>
        <pc:sldMkLst>
          <pc:docMk/>
          <pc:sldMk cId="684958013" sldId="3015"/>
        </pc:sldMkLst>
      </pc:sldChg>
      <pc:sldMasterChg chg="addSp modSp modSldLayout">
        <pc:chgData name="Marcel Gallego Martinez" userId="6348101e-99b3-4e15-9259-e3964d7f17b5" providerId="ADAL" clId="{16FEA229-F477-47CA-A099-0EA5F571C7D7}" dt="2024-08-28T05:47:31.909" v="28" actId="478"/>
        <pc:sldMasterMkLst>
          <pc:docMk/>
          <pc:sldMasterMk cId="2630403760" sldId="2147483660"/>
        </pc:sldMasterMkLst>
        <pc:sldLayoutChg chg="addSp delSp modSp mod delAnim">
          <pc:chgData name="Marcel Gallego Martinez" userId="6348101e-99b3-4e15-9259-e3964d7f17b5" providerId="ADAL" clId="{16FEA229-F477-47CA-A099-0EA5F571C7D7}" dt="2024-08-28T05:46:08.353" v="9"/>
          <pc:sldLayoutMkLst>
            <pc:docMk/>
            <pc:sldMasterMk cId="2630403760" sldId="2147483660"/>
            <pc:sldLayoutMk cId="2165702769" sldId="2147483661"/>
          </pc:sldLayoutMkLst>
        </pc:sldLayoutChg>
        <pc:sldLayoutChg chg="addSp delSp modSp mod addAnim delAnim">
          <pc:chgData name="Marcel Gallego Martinez" userId="6348101e-99b3-4e15-9259-e3964d7f17b5" providerId="ADAL" clId="{16FEA229-F477-47CA-A099-0EA5F571C7D7}" dt="2024-08-28T05:45:55.599" v="7" actId="478"/>
          <pc:sldLayoutMkLst>
            <pc:docMk/>
            <pc:sldMasterMk cId="2630403760" sldId="2147483660"/>
            <pc:sldLayoutMk cId="3893570211" sldId="2147483662"/>
          </pc:sldLayoutMkLst>
        </pc:sldLayoutChg>
        <pc:sldLayoutChg chg="addSp delSp modSp mod">
          <pc:chgData name="Marcel Gallego Martinez" userId="6348101e-99b3-4e15-9259-e3964d7f17b5" providerId="ADAL" clId="{16FEA229-F477-47CA-A099-0EA5F571C7D7}" dt="2024-08-28T05:46:54.117" v="14" actId="478"/>
          <pc:sldLayoutMkLst>
            <pc:docMk/>
            <pc:sldMasterMk cId="2630403760" sldId="2147483660"/>
            <pc:sldLayoutMk cId="290750180" sldId="2147483665"/>
          </pc:sldLayoutMkLst>
        </pc:sldLayoutChg>
        <pc:sldLayoutChg chg="delSp mod">
          <pc:chgData name="Marcel Gallego Martinez" userId="6348101e-99b3-4e15-9259-e3964d7f17b5" providerId="ADAL" clId="{16FEA229-F477-47CA-A099-0EA5F571C7D7}" dt="2024-08-28T05:46:55.174" v="15" actId="478"/>
          <pc:sldLayoutMkLst>
            <pc:docMk/>
            <pc:sldMasterMk cId="2630403760" sldId="2147483660"/>
            <pc:sldLayoutMk cId="2684205035" sldId="2147483666"/>
          </pc:sldLayoutMkLst>
        </pc:sldLayoutChg>
        <pc:sldLayoutChg chg="delSp mod">
          <pc:chgData name="Marcel Gallego Martinez" userId="6348101e-99b3-4e15-9259-e3964d7f17b5" providerId="ADAL" clId="{16FEA229-F477-47CA-A099-0EA5F571C7D7}" dt="2024-08-28T05:46:56.166" v="16" actId="478"/>
          <pc:sldLayoutMkLst>
            <pc:docMk/>
            <pc:sldMasterMk cId="2630403760" sldId="2147483660"/>
            <pc:sldLayoutMk cId="968572255" sldId="2147483667"/>
          </pc:sldLayoutMkLst>
        </pc:sldLayoutChg>
        <pc:sldLayoutChg chg="delSp mod">
          <pc:chgData name="Marcel Gallego Martinez" userId="6348101e-99b3-4e15-9259-e3964d7f17b5" providerId="ADAL" clId="{16FEA229-F477-47CA-A099-0EA5F571C7D7}" dt="2024-08-28T05:46:57.137" v="17" actId="478"/>
          <pc:sldLayoutMkLst>
            <pc:docMk/>
            <pc:sldMasterMk cId="2630403760" sldId="2147483660"/>
            <pc:sldLayoutMk cId="3789574564" sldId="2147483668"/>
          </pc:sldLayoutMkLst>
        </pc:sldLayoutChg>
        <pc:sldLayoutChg chg="delSp mod">
          <pc:chgData name="Marcel Gallego Martinez" userId="6348101e-99b3-4e15-9259-e3964d7f17b5" providerId="ADAL" clId="{16FEA229-F477-47CA-A099-0EA5F571C7D7}" dt="2024-08-28T05:46:58.143" v="18" actId="478"/>
          <pc:sldLayoutMkLst>
            <pc:docMk/>
            <pc:sldMasterMk cId="2630403760" sldId="2147483660"/>
            <pc:sldLayoutMk cId="4159150963" sldId="2147483669"/>
          </pc:sldLayoutMkLst>
        </pc:sldLayoutChg>
        <pc:sldLayoutChg chg="delSp mod">
          <pc:chgData name="Marcel Gallego Martinez" userId="6348101e-99b3-4e15-9259-e3964d7f17b5" providerId="ADAL" clId="{16FEA229-F477-47CA-A099-0EA5F571C7D7}" dt="2024-08-28T05:46:59.104" v="19" actId="478"/>
          <pc:sldLayoutMkLst>
            <pc:docMk/>
            <pc:sldMasterMk cId="2630403760" sldId="2147483660"/>
            <pc:sldLayoutMk cId="1802150484" sldId="2147483670"/>
          </pc:sldLayoutMkLst>
        </pc:sldLayoutChg>
        <pc:sldLayoutChg chg="delSp mod">
          <pc:chgData name="Marcel Gallego Martinez" userId="6348101e-99b3-4e15-9259-e3964d7f17b5" providerId="ADAL" clId="{16FEA229-F477-47CA-A099-0EA5F571C7D7}" dt="2024-08-28T05:47:00.110" v="20" actId="478"/>
          <pc:sldLayoutMkLst>
            <pc:docMk/>
            <pc:sldMasterMk cId="2630403760" sldId="2147483660"/>
            <pc:sldLayoutMk cId="3794396388" sldId="2147483671"/>
          </pc:sldLayoutMkLst>
        </pc:sldLayoutChg>
        <pc:sldLayoutChg chg="addSp delSp modSp mod delAnim">
          <pc:chgData name="Marcel Gallego Martinez" userId="6348101e-99b3-4e15-9259-e3964d7f17b5" providerId="ADAL" clId="{16FEA229-F477-47CA-A099-0EA5F571C7D7}" dt="2024-08-28T05:47:31.909" v="28" actId="478"/>
          <pc:sldLayoutMkLst>
            <pc:docMk/>
            <pc:sldMasterMk cId="2630403760" sldId="2147483660"/>
            <pc:sldLayoutMk cId="2082608744" sldId="2147483673"/>
          </pc:sldLayoutMkLst>
        </pc:sldLayoutChg>
        <pc:sldLayoutChg chg="delSp mod">
          <pc:chgData name="Marcel Gallego Martinez" userId="6348101e-99b3-4e15-9259-e3964d7f17b5" providerId="ADAL" clId="{16FEA229-F477-47CA-A099-0EA5F571C7D7}" dt="2024-08-28T05:47:02.117" v="22" actId="478"/>
          <pc:sldLayoutMkLst>
            <pc:docMk/>
            <pc:sldMasterMk cId="2630403760" sldId="2147483660"/>
            <pc:sldLayoutMk cId="1551437779" sldId="2147484185"/>
          </pc:sldLayoutMkLst>
        </pc:sldLayoutChg>
        <pc:sldLayoutChg chg="delSp mod">
          <pc:chgData name="Marcel Gallego Martinez" userId="6348101e-99b3-4e15-9259-e3964d7f17b5" providerId="ADAL" clId="{16FEA229-F477-47CA-A099-0EA5F571C7D7}" dt="2024-08-28T05:47:03.231" v="23" actId="478"/>
          <pc:sldLayoutMkLst>
            <pc:docMk/>
            <pc:sldMasterMk cId="2630403760" sldId="2147483660"/>
            <pc:sldLayoutMk cId="4291994887" sldId="2147484186"/>
          </pc:sldLayoutMkLst>
        </pc:sldLayoutChg>
        <pc:sldLayoutChg chg="delSp mod">
          <pc:chgData name="Marcel Gallego Martinez" userId="6348101e-99b3-4e15-9259-e3964d7f17b5" providerId="ADAL" clId="{16FEA229-F477-47CA-A099-0EA5F571C7D7}" dt="2024-08-28T05:47:01.118" v="21" actId="478"/>
          <pc:sldLayoutMkLst>
            <pc:docMk/>
            <pc:sldMasterMk cId="2630403760" sldId="2147483660"/>
            <pc:sldLayoutMk cId="1969368043" sldId="2147484187"/>
          </pc:sldLayoutMkLst>
        </pc:sldLayoutChg>
      </pc:sldMasterChg>
    </pc:docChg>
  </pc:docChgLst>
  <pc:docChgLst>
    <pc:chgData name="Marcel Gallego Martinez" userId="6348101e-99b3-4e15-9259-e3964d7f17b5" providerId="ADAL" clId="{C2C3E1B4-16CC-4FE8-BC3F-B066890B6E9B}"/>
    <pc:docChg chg="modSld">
      <pc:chgData name="Marcel Gallego Martinez" userId="6348101e-99b3-4e15-9259-e3964d7f17b5" providerId="ADAL" clId="{C2C3E1B4-16CC-4FE8-BC3F-B066890B6E9B}" dt="2024-09-27T09:23:28.655" v="19"/>
      <pc:docMkLst>
        <pc:docMk/>
      </pc:docMkLst>
      <pc:sldChg chg="modSp mod">
        <pc:chgData name="Marcel Gallego Martinez" userId="6348101e-99b3-4e15-9259-e3964d7f17b5" providerId="ADAL" clId="{C2C3E1B4-16CC-4FE8-BC3F-B066890B6E9B}" dt="2024-09-27T09:23:28.655" v="19"/>
        <pc:sldMkLst>
          <pc:docMk/>
          <pc:sldMk cId="1276305230" sldId="3013"/>
        </pc:sldMkLst>
      </pc:sldChg>
      <pc:sldChg chg="modSp mod">
        <pc:chgData name="Marcel Gallego Martinez" userId="6348101e-99b3-4e15-9259-e3964d7f17b5" providerId="ADAL" clId="{C2C3E1B4-16CC-4FE8-BC3F-B066890B6E9B}" dt="2024-09-16T07:52:50.428" v="1"/>
        <pc:sldMkLst>
          <pc:docMk/>
          <pc:sldMk cId="684958013" sldId="3015"/>
        </pc:sldMkLst>
      </pc:sldChg>
    </pc:docChg>
  </pc:docChgLst>
  <pc:docChgLst>
    <pc:chgData name="Marcel Gallego Martinez" userId="6348101e-99b3-4e15-9259-e3964d7f17b5" providerId="ADAL" clId="{9B8000F2-149C-48E5-906F-D5865316D6A6}"/>
    <pc:docChg chg="undo redo custSel modSld modMainMaster">
      <pc:chgData name="Marcel Gallego Martinez" userId="6348101e-99b3-4e15-9259-e3964d7f17b5" providerId="ADAL" clId="{9B8000F2-149C-48E5-906F-D5865316D6A6}" dt="2024-08-27T07:04:45.221" v="514" actId="1076"/>
      <pc:docMkLst>
        <pc:docMk/>
      </pc:docMkLst>
      <pc:sldChg chg="addSp delSp modSp mod chgLayout">
        <pc:chgData name="Marcel Gallego Martinez" userId="6348101e-99b3-4e15-9259-e3964d7f17b5" providerId="ADAL" clId="{9B8000F2-149C-48E5-906F-D5865316D6A6}" dt="2024-08-27T06:54:50.434" v="261" actId="478"/>
        <pc:sldMkLst>
          <pc:docMk/>
          <pc:sldMk cId="3679620382" sldId="2353"/>
        </pc:sldMkLst>
      </pc:sldChg>
      <pc:sldChg chg="addSp delSp modSp mod chgLayout">
        <pc:chgData name="Marcel Gallego Martinez" userId="6348101e-99b3-4e15-9259-e3964d7f17b5" providerId="ADAL" clId="{9B8000F2-149C-48E5-906F-D5865316D6A6}" dt="2024-08-27T07:02:21.125" v="444" actId="403"/>
        <pc:sldMkLst>
          <pc:docMk/>
          <pc:sldMk cId="1347013724" sldId="2509"/>
        </pc:sldMkLst>
      </pc:sldChg>
      <pc:sldChg chg="addSp delSp modSp mod chgLayout">
        <pc:chgData name="Marcel Gallego Martinez" userId="6348101e-99b3-4e15-9259-e3964d7f17b5" providerId="ADAL" clId="{9B8000F2-149C-48E5-906F-D5865316D6A6}" dt="2024-08-27T06:39:23.623" v="5" actId="478"/>
        <pc:sldMkLst>
          <pc:docMk/>
          <pc:sldMk cId="1441581717" sldId="2894"/>
        </pc:sldMkLst>
      </pc:sldChg>
      <pc:sldChg chg="addSp modSp mod chgLayout">
        <pc:chgData name="Marcel Gallego Martinez" userId="6348101e-99b3-4e15-9259-e3964d7f17b5" providerId="ADAL" clId="{9B8000F2-149C-48E5-906F-D5865316D6A6}" dt="2024-08-27T06:39:10.306" v="1" actId="700"/>
        <pc:sldMkLst>
          <pc:docMk/>
          <pc:sldMk cId="1880314740" sldId="2934"/>
        </pc:sldMkLst>
      </pc:sldChg>
      <pc:sldChg chg="addSp delSp modSp mod modClrScheme chgLayout">
        <pc:chgData name="Marcel Gallego Martinez" userId="6348101e-99b3-4e15-9259-e3964d7f17b5" providerId="ADAL" clId="{9B8000F2-149C-48E5-906F-D5865316D6A6}" dt="2024-08-27T06:58:33.321" v="441" actId="1076"/>
        <pc:sldMkLst>
          <pc:docMk/>
          <pc:sldMk cId="2184236551" sldId="3009"/>
        </pc:sldMkLst>
      </pc:sldChg>
      <pc:sldChg chg="addSp delSp modSp mod chgLayout">
        <pc:chgData name="Marcel Gallego Martinez" userId="6348101e-99b3-4e15-9259-e3964d7f17b5" providerId="ADAL" clId="{9B8000F2-149C-48E5-906F-D5865316D6A6}" dt="2024-08-27T07:04:45.221" v="514" actId="1076"/>
        <pc:sldMkLst>
          <pc:docMk/>
          <pc:sldMk cId="3691087516" sldId="3010"/>
        </pc:sldMkLst>
      </pc:sldChg>
      <pc:sldChg chg="addSp delSp modSp mod modClrScheme chgLayout">
        <pc:chgData name="Marcel Gallego Martinez" userId="6348101e-99b3-4e15-9259-e3964d7f17b5" providerId="ADAL" clId="{9B8000F2-149C-48E5-906F-D5865316D6A6}" dt="2024-08-27T06:39:41.884" v="10" actId="700"/>
        <pc:sldMkLst>
          <pc:docMk/>
          <pc:sldMk cId="2457317337" sldId="3011"/>
        </pc:sldMkLst>
      </pc:sldChg>
      <pc:sldChg chg="addSp delSp modSp mod modClrScheme chgLayout">
        <pc:chgData name="Marcel Gallego Martinez" userId="6348101e-99b3-4e15-9259-e3964d7f17b5" providerId="ADAL" clId="{9B8000F2-149C-48E5-906F-D5865316D6A6}" dt="2024-08-27T06:39:52.155" v="13" actId="700"/>
        <pc:sldMkLst>
          <pc:docMk/>
          <pc:sldMk cId="2767739488" sldId="3012"/>
        </pc:sldMkLst>
      </pc:sldChg>
      <pc:sldChg chg="addSp modSp mod chgLayout">
        <pc:chgData name="Marcel Gallego Martinez" userId="6348101e-99b3-4e15-9259-e3964d7f17b5" providerId="ADAL" clId="{9B8000F2-149C-48E5-906F-D5865316D6A6}" dt="2024-08-27T06:39:59.355" v="14" actId="700"/>
        <pc:sldMkLst>
          <pc:docMk/>
          <pc:sldMk cId="1276305230" sldId="3013"/>
        </pc:sldMkLst>
      </pc:sldChg>
      <pc:sldChg chg="addSp modSp mod chgLayout">
        <pc:chgData name="Marcel Gallego Martinez" userId="6348101e-99b3-4e15-9259-e3964d7f17b5" providerId="ADAL" clId="{9B8000F2-149C-48E5-906F-D5865316D6A6}" dt="2024-08-27T06:40:21.547" v="18" actId="700"/>
        <pc:sldMkLst>
          <pc:docMk/>
          <pc:sldMk cId="389053003" sldId="3014"/>
        </pc:sldMkLst>
      </pc:sldChg>
      <pc:sldChg chg="addSp modSp mod chgLayout">
        <pc:chgData name="Marcel Gallego Martinez" userId="6348101e-99b3-4e15-9259-e3964d7f17b5" providerId="ADAL" clId="{9B8000F2-149C-48E5-906F-D5865316D6A6}" dt="2024-08-27T06:40:06.547" v="15" actId="700"/>
        <pc:sldMkLst>
          <pc:docMk/>
          <pc:sldMk cId="684958013" sldId="3015"/>
        </pc:sldMkLst>
      </pc:sldChg>
      <pc:sldMasterChg chg="modSldLayout">
        <pc:chgData name="Marcel Gallego Martinez" userId="6348101e-99b3-4e15-9259-e3964d7f17b5" providerId="ADAL" clId="{9B8000F2-149C-48E5-906F-D5865316D6A6}" dt="2024-08-27T06:48:38.053" v="255" actId="14100"/>
        <pc:sldMasterMkLst>
          <pc:docMk/>
          <pc:sldMasterMk cId="2630403760" sldId="2147483660"/>
        </pc:sldMasterMkLst>
        <pc:sldLayoutChg chg="addSp delSp modSp mod">
          <pc:chgData name="Marcel Gallego Martinez" userId="6348101e-99b3-4e15-9259-e3964d7f17b5" providerId="ADAL" clId="{9B8000F2-149C-48E5-906F-D5865316D6A6}" dt="2024-08-27T06:48:03.562" v="248" actId="1038"/>
          <pc:sldLayoutMkLst>
            <pc:docMk/>
            <pc:sldMasterMk cId="2630403760" sldId="2147483660"/>
            <pc:sldLayoutMk cId="1551437779" sldId="2147484185"/>
          </pc:sldLayoutMkLst>
        </pc:sldLayoutChg>
        <pc:sldLayoutChg chg="addSp delSp modSp mod">
          <pc:chgData name="Marcel Gallego Martinez" userId="6348101e-99b3-4e15-9259-e3964d7f17b5" providerId="ADAL" clId="{9B8000F2-149C-48E5-906F-D5865316D6A6}" dt="2024-08-27T06:48:38.053" v="255" actId="14100"/>
          <pc:sldLayoutMkLst>
            <pc:docMk/>
            <pc:sldMasterMk cId="2630403760" sldId="2147483660"/>
            <pc:sldLayoutMk cId="4291994887" sldId="2147484186"/>
          </pc:sldLayoutMkLst>
        </pc:sldLayoutChg>
      </pc:sldMasterChg>
    </pc:docChg>
  </pc:docChgLst>
  <pc:docChgLst>
    <pc:chgData name="Marcel Gallego Martinez" userId="6348101e-99b3-4e15-9259-e3964d7f17b5" providerId="ADAL" clId="{6AE50266-2170-44FE-A707-58DDEF64D6BF}"/>
    <pc:docChg chg="modSld">
      <pc:chgData name="Marcel Gallego Martinez" userId="6348101e-99b3-4e15-9259-e3964d7f17b5" providerId="ADAL" clId="{6AE50266-2170-44FE-A707-58DDEF64D6BF}" dt="2024-07-17T08:59:19.987" v="4"/>
      <pc:docMkLst>
        <pc:docMk/>
      </pc:docMkLst>
      <pc:sldChg chg="modSp mod">
        <pc:chgData name="Marcel Gallego Martinez" userId="6348101e-99b3-4e15-9259-e3964d7f17b5" providerId="ADAL" clId="{6AE50266-2170-44FE-A707-58DDEF64D6BF}" dt="2024-07-17T08:59:19.987" v="4"/>
        <pc:sldMkLst>
          <pc:docMk/>
          <pc:sldMk cId="3712107745" sldId="2896"/>
        </pc:sldMkLst>
      </pc:sldChg>
    </pc:docChg>
  </pc:docChgLst>
  <pc:docChgLst>
    <pc:chgData name="Marcel Gallego Martinez" userId="6348101e-99b3-4e15-9259-e3964d7f17b5" providerId="ADAL" clId="{5EC3A576-AE43-4D56-A480-010C262B7291}"/>
    <pc:docChg chg="undo redo custSel addSld delSld modSld sldOrd modMainMaster modSection">
      <pc:chgData name="Marcel Gallego Martinez" userId="6348101e-99b3-4e15-9259-e3964d7f17b5" providerId="ADAL" clId="{5EC3A576-AE43-4D56-A480-010C262B7291}" dt="2024-08-27T05:47:55.812" v="2498" actId="478"/>
      <pc:docMkLst>
        <pc:docMk/>
      </pc:docMkLst>
      <pc:sldChg chg="modSp mod">
        <pc:chgData name="Marcel Gallego Martinez" userId="6348101e-99b3-4e15-9259-e3964d7f17b5" providerId="ADAL" clId="{5EC3A576-AE43-4D56-A480-010C262B7291}" dt="2024-08-26T09:58:34.249" v="2387"/>
        <pc:sldMkLst>
          <pc:docMk/>
          <pc:sldMk cId="768999794" sldId="682"/>
        </pc:sldMkLst>
      </pc:sldChg>
      <pc:sldChg chg="addSp delSp modSp del mod">
        <pc:chgData name="Marcel Gallego Martinez" userId="6348101e-99b3-4e15-9259-e3964d7f17b5" providerId="ADAL" clId="{5EC3A576-AE43-4D56-A480-010C262B7291}" dt="2024-08-26T08:43:48.897" v="1909" actId="2696"/>
        <pc:sldMkLst>
          <pc:docMk/>
          <pc:sldMk cId="4148626874" sldId="734"/>
        </pc:sldMkLst>
      </pc:sldChg>
      <pc:sldChg chg="addSp delSp modSp del mod">
        <pc:chgData name="Marcel Gallego Martinez" userId="6348101e-99b3-4e15-9259-e3964d7f17b5" providerId="ADAL" clId="{5EC3A576-AE43-4D56-A480-010C262B7291}" dt="2024-08-26T08:38:13.926" v="1858" actId="2696"/>
        <pc:sldMkLst>
          <pc:docMk/>
          <pc:sldMk cId="4272565300" sldId="740"/>
        </pc:sldMkLst>
      </pc:sldChg>
      <pc:sldChg chg="addSp delSp modSp mod modClrScheme modAnim chgLayout">
        <pc:chgData name="Marcel Gallego Martinez" userId="6348101e-99b3-4e15-9259-e3964d7f17b5" providerId="ADAL" clId="{5EC3A576-AE43-4D56-A480-010C262B7291}" dt="2024-08-26T09:11:04.968" v="2285" actId="478"/>
        <pc:sldMkLst>
          <pc:docMk/>
          <pc:sldMk cId="3679620382" sldId="2353"/>
        </pc:sldMkLst>
      </pc:sldChg>
      <pc:sldChg chg="addSp delSp modSp del mod">
        <pc:chgData name="Marcel Gallego Martinez" userId="6348101e-99b3-4e15-9259-e3964d7f17b5" providerId="ADAL" clId="{5EC3A576-AE43-4D56-A480-010C262B7291}" dt="2024-08-26T08:57:34.776" v="2074" actId="2696"/>
        <pc:sldMkLst>
          <pc:docMk/>
          <pc:sldMk cId="1744953054" sldId="2360"/>
        </pc:sldMkLst>
      </pc:sldChg>
      <pc:sldChg chg="addSp delSp modSp mod chgLayout">
        <pc:chgData name="Marcel Gallego Martinez" userId="6348101e-99b3-4e15-9259-e3964d7f17b5" providerId="ADAL" clId="{5EC3A576-AE43-4D56-A480-010C262B7291}" dt="2024-08-26T09:59:07.836" v="2391" actId="20577"/>
        <pc:sldMkLst>
          <pc:docMk/>
          <pc:sldMk cId="853315510" sldId="2372"/>
        </pc:sldMkLst>
      </pc:sldChg>
      <pc:sldChg chg="addSp delSp modSp mod chgLayout">
        <pc:chgData name="Marcel Gallego Martinez" userId="6348101e-99b3-4e15-9259-e3964d7f17b5" providerId="ADAL" clId="{5EC3A576-AE43-4D56-A480-010C262B7291}" dt="2024-08-27T05:37:13.962" v="2475" actId="20577"/>
        <pc:sldMkLst>
          <pc:docMk/>
          <pc:sldMk cId="1347013724" sldId="2509"/>
        </pc:sldMkLst>
      </pc:sldChg>
      <pc:sldChg chg="addSp delSp modSp mod chgLayout">
        <pc:chgData name="Marcel Gallego Martinez" userId="6348101e-99b3-4e15-9259-e3964d7f17b5" providerId="ADAL" clId="{5EC3A576-AE43-4D56-A480-010C262B7291}" dt="2024-08-27T05:37:30.768" v="2476" actId="313"/>
        <pc:sldMkLst>
          <pc:docMk/>
          <pc:sldMk cId="1441581717" sldId="2894"/>
        </pc:sldMkLst>
      </pc:sldChg>
      <pc:sldChg chg="addSp delSp modSp del mod">
        <pc:chgData name="Marcel Gallego Martinez" userId="6348101e-99b3-4e15-9259-e3964d7f17b5" providerId="ADAL" clId="{5EC3A576-AE43-4D56-A480-010C262B7291}" dt="2024-08-26T08:53:21.357" v="2016" actId="2696"/>
        <pc:sldMkLst>
          <pc:docMk/>
          <pc:sldMk cId="706221909" sldId="2895"/>
        </pc:sldMkLst>
      </pc:sldChg>
      <pc:sldChg chg="addSp delSp modSp del mod">
        <pc:chgData name="Marcel Gallego Martinez" userId="6348101e-99b3-4e15-9259-e3964d7f17b5" providerId="ADAL" clId="{5EC3A576-AE43-4D56-A480-010C262B7291}" dt="2024-08-26T08:54:23.650" v="2034" actId="2696"/>
        <pc:sldMkLst>
          <pc:docMk/>
          <pc:sldMk cId="3712107745" sldId="2896"/>
        </pc:sldMkLst>
      </pc:sldChg>
      <pc:sldChg chg="addSp delSp modSp del mod modClrScheme chgLayout">
        <pc:chgData name="Marcel Gallego Martinez" userId="6348101e-99b3-4e15-9259-e3964d7f17b5" providerId="ADAL" clId="{5EC3A576-AE43-4D56-A480-010C262B7291}" dt="2024-08-26T08:56:27.900" v="2062" actId="2696"/>
        <pc:sldMkLst>
          <pc:docMk/>
          <pc:sldMk cId="3973344947" sldId="2933"/>
        </pc:sldMkLst>
      </pc:sldChg>
      <pc:sldChg chg="addSp delSp modSp mod modClrScheme chgLayout">
        <pc:chgData name="Marcel Gallego Martinez" userId="6348101e-99b3-4e15-9259-e3964d7f17b5" providerId="ADAL" clId="{5EC3A576-AE43-4D56-A480-010C262B7291}" dt="2024-08-27T05:37:44.840" v="2479" actId="313"/>
        <pc:sldMkLst>
          <pc:docMk/>
          <pc:sldMk cId="1880314740" sldId="2934"/>
        </pc:sldMkLst>
      </pc:sldChg>
      <pc:sldChg chg="addSp delSp modSp del mod modClrScheme chgLayout">
        <pc:chgData name="Marcel Gallego Martinez" userId="6348101e-99b3-4e15-9259-e3964d7f17b5" providerId="ADAL" clId="{5EC3A576-AE43-4D56-A480-010C262B7291}" dt="2024-08-26T08:55:17.573" v="2047" actId="2696"/>
        <pc:sldMkLst>
          <pc:docMk/>
          <pc:sldMk cId="2842285105" sldId="3008"/>
        </pc:sldMkLst>
      </pc:sldChg>
      <pc:sldChg chg="addSp delSp modSp new del mod modClrScheme chgLayout">
        <pc:chgData name="Marcel Gallego Martinez" userId="6348101e-99b3-4e15-9259-e3964d7f17b5" providerId="ADAL" clId="{5EC3A576-AE43-4D56-A480-010C262B7291}" dt="2024-08-26T08:17:13.182" v="1615" actId="2696"/>
        <pc:sldMkLst>
          <pc:docMk/>
          <pc:sldMk cId="684235535" sldId="3009"/>
        </pc:sldMkLst>
      </pc:sldChg>
      <pc:sldChg chg="new del">
        <pc:chgData name="Marcel Gallego Martinez" userId="6348101e-99b3-4e15-9259-e3964d7f17b5" providerId="ADAL" clId="{5EC3A576-AE43-4D56-A480-010C262B7291}" dt="2024-08-23T13:46:07.878" v="1370" actId="680"/>
        <pc:sldMkLst>
          <pc:docMk/>
          <pc:sldMk cId="1289301142" sldId="3009"/>
        </pc:sldMkLst>
      </pc:sldChg>
      <pc:sldChg chg="addSp delSp modSp new mod modClrScheme chgLayout">
        <pc:chgData name="Marcel Gallego Martinez" userId="6348101e-99b3-4e15-9259-e3964d7f17b5" providerId="ADAL" clId="{5EC3A576-AE43-4D56-A480-010C262B7291}" dt="2024-08-27T05:47:55.812" v="2498" actId="478"/>
        <pc:sldMkLst>
          <pc:docMk/>
          <pc:sldMk cId="2184236551" sldId="3009"/>
        </pc:sldMkLst>
      </pc:sldChg>
      <pc:sldChg chg="addSp delSp modSp new del mod modClrScheme chgLayout">
        <pc:chgData name="Marcel Gallego Martinez" userId="6348101e-99b3-4e15-9259-e3964d7f17b5" providerId="ADAL" clId="{5EC3A576-AE43-4D56-A480-010C262B7291}" dt="2024-08-26T08:20:07.321" v="1646" actId="2696"/>
        <pc:sldMkLst>
          <pc:docMk/>
          <pc:sldMk cId="4032168842" sldId="3009"/>
        </pc:sldMkLst>
      </pc:sldChg>
      <pc:sldChg chg="addSp delSp modSp add del mod modClrScheme chgLayout">
        <pc:chgData name="Marcel Gallego Martinez" userId="6348101e-99b3-4e15-9259-e3964d7f17b5" providerId="ADAL" clId="{5EC3A576-AE43-4D56-A480-010C262B7291}" dt="2024-08-26T08:14:24.132" v="1587" actId="2696"/>
        <pc:sldMkLst>
          <pc:docMk/>
          <pc:sldMk cId="4194184842" sldId="3009"/>
        </pc:sldMkLst>
      </pc:sldChg>
      <pc:sldChg chg="addSp delSp modSp new mod modClrScheme chgLayout">
        <pc:chgData name="Marcel Gallego Martinez" userId="6348101e-99b3-4e15-9259-e3964d7f17b5" providerId="ADAL" clId="{5EC3A576-AE43-4D56-A480-010C262B7291}" dt="2024-08-27T05:46:12.290" v="2495" actId="1076"/>
        <pc:sldMkLst>
          <pc:docMk/>
          <pc:sldMk cId="3691087516" sldId="3010"/>
        </pc:sldMkLst>
      </pc:sldChg>
      <pc:sldChg chg="addSp delSp modSp new mod ord modClrScheme chgLayout">
        <pc:chgData name="Marcel Gallego Martinez" userId="6348101e-99b3-4e15-9259-e3964d7f17b5" providerId="ADAL" clId="{5EC3A576-AE43-4D56-A480-010C262B7291}" dt="2024-08-27T05:37:35.083" v="2477" actId="313"/>
        <pc:sldMkLst>
          <pc:docMk/>
          <pc:sldMk cId="2457317337" sldId="3011"/>
        </pc:sldMkLst>
      </pc:sldChg>
      <pc:sldChg chg="addSp delSp modSp new mod modClrScheme chgLayout">
        <pc:chgData name="Marcel Gallego Martinez" userId="6348101e-99b3-4e15-9259-e3964d7f17b5" providerId="ADAL" clId="{5EC3A576-AE43-4D56-A480-010C262B7291}" dt="2024-08-26T08:54:11.676" v="2033"/>
        <pc:sldMkLst>
          <pc:docMk/>
          <pc:sldMk cId="2767739488" sldId="3012"/>
        </pc:sldMkLst>
      </pc:sldChg>
      <pc:sldChg chg="addSp delSp modSp new mod modClrScheme chgLayout">
        <pc:chgData name="Marcel Gallego Martinez" userId="6348101e-99b3-4e15-9259-e3964d7f17b5" providerId="ADAL" clId="{5EC3A576-AE43-4D56-A480-010C262B7291}" dt="2024-08-26T09:55:04.223" v="2370" actId="1076"/>
        <pc:sldMkLst>
          <pc:docMk/>
          <pc:sldMk cId="1276305230" sldId="3013"/>
        </pc:sldMkLst>
      </pc:sldChg>
      <pc:sldChg chg="addSp delSp modSp new mod modClrScheme chgLayout">
        <pc:chgData name="Marcel Gallego Martinez" userId="6348101e-99b3-4e15-9259-e3964d7f17b5" providerId="ADAL" clId="{5EC3A576-AE43-4D56-A480-010C262B7291}" dt="2024-08-26T09:59:11.034" v="2393" actId="478"/>
        <pc:sldMkLst>
          <pc:docMk/>
          <pc:sldMk cId="389053003" sldId="3014"/>
        </pc:sldMkLst>
      </pc:sldChg>
      <pc:sldChg chg="addSp delSp modSp new mod modClrScheme chgLayout">
        <pc:chgData name="Marcel Gallego Martinez" userId="6348101e-99b3-4e15-9259-e3964d7f17b5" providerId="ADAL" clId="{5EC3A576-AE43-4D56-A480-010C262B7291}" dt="2024-08-26T09:14:52.001" v="2324" actId="478"/>
        <pc:sldMkLst>
          <pc:docMk/>
          <pc:sldMk cId="684958013" sldId="3015"/>
        </pc:sldMkLst>
      </pc:sldChg>
      <pc:sldMasterChg chg="addSp delSp modSp mod addSldLayout delSldLayout modSldLayout sldLayoutOrd">
        <pc:chgData name="Marcel Gallego Martinez" userId="6348101e-99b3-4e15-9259-e3964d7f17b5" providerId="ADAL" clId="{5EC3A576-AE43-4D56-A480-010C262B7291}" dt="2024-08-26T10:04:39.501" v="2440" actId="1037"/>
        <pc:sldMasterMkLst>
          <pc:docMk/>
          <pc:sldMasterMk cId="2630403760" sldId="2147483660"/>
        </pc:sldMasterMkLst>
        <pc:sldLayoutChg chg="addSp delSp modSp mod delAnim modAnim">
          <pc:chgData name="Marcel Gallego Martinez" userId="6348101e-99b3-4e15-9259-e3964d7f17b5" providerId="ADAL" clId="{5EC3A576-AE43-4D56-A480-010C262B7291}" dt="2024-08-26T09:10:02.686" v="2266" actId="14100"/>
          <pc:sldLayoutMkLst>
            <pc:docMk/>
            <pc:sldMasterMk cId="2630403760" sldId="2147483660"/>
            <pc:sldLayoutMk cId="2165702769" sldId="2147483661"/>
          </pc:sldLayoutMkLst>
        </pc:sldLayoutChg>
        <pc:sldLayoutChg chg="addSp delSp modSp mod addAnim delAnim modAnim">
          <pc:chgData name="Marcel Gallego Martinez" userId="6348101e-99b3-4e15-9259-e3964d7f17b5" providerId="ADAL" clId="{5EC3A576-AE43-4D56-A480-010C262B7291}" dt="2024-08-26T09:09:36.381" v="2261" actId="14100"/>
          <pc:sldLayoutMkLst>
            <pc:docMk/>
            <pc:sldMasterMk cId="2630403760" sldId="2147483660"/>
            <pc:sldLayoutMk cId="3893570211" sldId="2147483662"/>
          </pc:sldLayoutMkLst>
        </pc:sldLayoutChg>
        <pc:sldLayoutChg chg="addSp delSp modSp mod">
          <pc:chgData name="Marcel Gallego Martinez" userId="6348101e-99b3-4e15-9259-e3964d7f17b5" providerId="ADAL" clId="{5EC3A576-AE43-4D56-A480-010C262B7291}" dt="2024-08-26T10:03:35.254" v="2419" actId="1037"/>
          <pc:sldLayoutMkLst>
            <pc:docMk/>
            <pc:sldMasterMk cId="2630403760" sldId="2147483660"/>
            <pc:sldLayoutMk cId="290750180" sldId="2147483665"/>
          </pc:sldLayoutMkLst>
        </pc:sldLayoutChg>
        <pc:sldLayoutChg chg="addSp delSp modSp mod">
          <pc:chgData name="Marcel Gallego Martinez" userId="6348101e-99b3-4e15-9259-e3964d7f17b5" providerId="ADAL" clId="{5EC3A576-AE43-4D56-A480-010C262B7291}" dt="2024-08-26T09:47:27.045" v="2353" actId="3064"/>
          <pc:sldLayoutMkLst>
            <pc:docMk/>
            <pc:sldMasterMk cId="2630403760" sldId="2147483660"/>
            <pc:sldLayoutMk cId="2684205035" sldId="2147483666"/>
          </pc:sldLayoutMkLst>
        </pc:sldLayoutChg>
        <pc:sldLayoutChg chg="addSp delSp modSp mod">
          <pc:chgData name="Marcel Gallego Martinez" userId="6348101e-99b3-4e15-9259-e3964d7f17b5" providerId="ADAL" clId="{5EC3A576-AE43-4D56-A480-010C262B7291}" dt="2024-08-26T08:50:32.349" v="1995" actId="404"/>
          <pc:sldLayoutMkLst>
            <pc:docMk/>
            <pc:sldMasterMk cId="2630403760" sldId="2147483660"/>
            <pc:sldLayoutMk cId="968572255" sldId="2147483667"/>
          </pc:sldLayoutMkLst>
        </pc:sldLayoutChg>
        <pc:sldLayoutChg chg="addSp delSp modSp mod">
          <pc:chgData name="Marcel Gallego Martinez" userId="6348101e-99b3-4e15-9259-e3964d7f17b5" providerId="ADAL" clId="{5EC3A576-AE43-4D56-A480-010C262B7291}" dt="2024-08-23T13:43:35.819" v="1345"/>
          <pc:sldLayoutMkLst>
            <pc:docMk/>
            <pc:sldMasterMk cId="2630403760" sldId="2147483660"/>
            <pc:sldLayoutMk cId="3789574564" sldId="2147483668"/>
          </pc:sldLayoutMkLst>
        </pc:sldLayoutChg>
        <pc:sldLayoutChg chg="addSp delSp modSp mod">
          <pc:chgData name="Marcel Gallego Martinez" userId="6348101e-99b3-4e15-9259-e3964d7f17b5" providerId="ADAL" clId="{5EC3A576-AE43-4D56-A480-010C262B7291}" dt="2024-08-26T09:19:55.256" v="2333" actId="3064"/>
          <pc:sldLayoutMkLst>
            <pc:docMk/>
            <pc:sldMasterMk cId="2630403760" sldId="2147483660"/>
            <pc:sldLayoutMk cId="4159150963" sldId="2147483669"/>
          </pc:sldLayoutMkLst>
        </pc:sldLayoutChg>
        <pc:sldLayoutChg chg="addSp delSp modSp mod">
          <pc:chgData name="Marcel Gallego Martinez" userId="6348101e-99b3-4e15-9259-e3964d7f17b5" providerId="ADAL" clId="{5EC3A576-AE43-4D56-A480-010C262B7291}" dt="2024-08-26T10:02:01.032" v="2402" actId="207"/>
          <pc:sldLayoutMkLst>
            <pc:docMk/>
            <pc:sldMasterMk cId="2630403760" sldId="2147483660"/>
            <pc:sldLayoutMk cId="1802150484" sldId="2147483670"/>
          </pc:sldLayoutMkLst>
        </pc:sldLayoutChg>
        <pc:sldLayoutChg chg="addSp delSp modSp mod">
          <pc:chgData name="Marcel Gallego Martinez" userId="6348101e-99b3-4e15-9259-e3964d7f17b5" providerId="ADAL" clId="{5EC3A576-AE43-4D56-A480-010C262B7291}" dt="2024-08-26T08:29:09.557" v="1742" actId="3064"/>
          <pc:sldLayoutMkLst>
            <pc:docMk/>
            <pc:sldMasterMk cId="2630403760" sldId="2147483660"/>
            <pc:sldLayoutMk cId="3794396388" sldId="2147483671"/>
          </pc:sldLayoutMkLst>
        </pc:sldLayoutChg>
        <pc:sldLayoutChg chg="addSp delSp modSp mod modAnim">
          <pc:chgData name="Marcel Gallego Martinez" userId="6348101e-99b3-4e15-9259-e3964d7f17b5" providerId="ADAL" clId="{5EC3A576-AE43-4D56-A480-010C262B7291}" dt="2024-08-23T09:33:18.864" v="956"/>
          <pc:sldLayoutMkLst>
            <pc:docMk/>
            <pc:sldMasterMk cId="2630403760" sldId="2147483660"/>
            <pc:sldLayoutMk cId="2082608744" sldId="2147483673"/>
          </pc:sldLayoutMkLst>
        </pc:sldLayoutChg>
        <pc:sldLayoutChg chg="addSp delSp modSp del mod">
          <pc:chgData name="Marcel Gallego Martinez" userId="6348101e-99b3-4e15-9259-e3964d7f17b5" providerId="ADAL" clId="{5EC3A576-AE43-4D56-A480-010C262B7291}" dt="2024-08-26T08:56:27.900" v="2062" actId="2696"/>
          <pc:sldLayoutMkLst>
            <pc:docMk/>
            <pc:sldMasterMk cId="2630403760" sldId="2147483660"/>
            <pc:sldLayoutMk cId="4205237517" sldId="2147484184"/>
          </pc:sldLayoutMkLst>
        </pc:sldLayoutChg>
        <pc:sldLayoutChg chg="addSp delSp modSp add mod ord modTransition">
          <pc:chgData name="Marcel Gallego Martinez" userId="6348101e-99b3-4e15-9259-e3964d7f17b5" providerId="ADAL" clId="{5EC3A576-AE43-4D56-A480-010C262B7291}" dt="2024-08-26T10:04:39.501" v="2440" actId="1037"/>
          <pc:sldLayoutMkLst>
            <pc:docMk/>
            <pc:sldMasterMk cId="2630403760" sldId="2147483660"/>
            <pc:sldLayoutMk cId="1551437779" sldId="2147484185"/>
          </pc:sldLayoutMkLst>
        </pc:sldLayoutChg>
        <pc:sldLayoutChg chg="addSp delSp modSp add mod ord modTransition">
          <pc:chgData name="Marcel Gallego Martinez" userId="6348101e-99b3-4e15-9259-e3964d7f17b5" providerId="ADAL" clId="{5EC3A576-AE43-4D56-A480-010C262B7291}" dt="2024-08-26T10:04:10.999" v="2429" actId="14100"/>
          <pc:sldLayoutMkLst>
            <pc:docMk/>
            <pc:sldMasterMk cId="2630403760" sldId="2147483660"/>
            <pc:sldLayoutMk cId="4291994887" sldId="2147484186"/>
          </pc:sldLayoutMkLst>
        </pc:sldLayoutChg>
        <pc:sldLayoutChg chg="addSp delSp modSp add mod modTransition">
          <pc:chgData name="Marcel Gallego Martinez" userId="6348101e-99b3-4e15-9259-e3964d7f17b5" providerId="ADAL" clId="{5EC3A576-AE43-4D56-A480-010C262B7291}" dt="2024-08-26T09:55:45.987" v="2374" actId="478"/>
          <pc:sldLayoutMkLst>
            <pc:docMk/>
            <pc:sldMasterMk cId="2630403760" sldId="2147483660"/>
            <pc:sldLayoutMk cId="1969368043" sldId="2147484187"/>
          </pc:sldLayoutMkLst>
        </pc:sldLayoutChg>
      </pc:sldMasterChg>
    </pc:docChg>
  </pc:docChgLst>
  <pc:docChgLst>
    <pc:chgData name="Marcel Gallego Martinez" userId="6348101e-99b3-4e15-9259-e3964d7f17b5" providerId="ADAL" clId="{84A28D25-3378-42DB-BF55-885020F6223E}"/>
    <pc:docChg chg="undo redo custSel addSld delSld modSld addMainMaster delMainMaster modMainMaster modSection">
      <pc:chgData name="Marcel Gallego Martinez" userId="6348101e-99b3-4e15-9259-e3964d7f17b5" providerId="ADAL" clId="{84A28D25-3378-42DB-BF55-885020F6223E}" dt="2024-08-22T11:39:22.294" v="1228" actId="20577"/>
      <pc:docMkLst>
        <pc:docMk/>
      </pc:docMkLst>
      <pc:sldChg chg="addSp modSp mod">
        <pc:chgData name="Marcel Gallego Martinez" userId="6348101e-99b3-4e15-9259-e3964d7f17b5" providerId="ADAL" clId="{84A28D25-3378-42DB-BF55-885020F6223E}" dt="2024-08-22T10:52:16.388" v="1052"/>
        <pc:sldMkLst>
          <pc:docMk/>
          <pc:sldMk cId="768999794" sldId="682"/>
        </pc:sldMkLst>
      </pc:sldChg>
      <pc:sldChg chg="addSp delSp modSp mod">
        <pc:chgData name="Marcel Gallego Martinez" userId="6348101e-99b3-4e15-9259-e3964d7f17b5" providerId="ADAL" clId="{84A28D25-3378-42DB-BF55-885020F6223E}" dt="2024-08-22T10:58:30.537" v="1126" actId="108"/>
        <pc:sldMkLst>
          <pc:docMk/>
          <pc:sldMk cId="4148626874" sldId="734"/>
        </pc:sldMkLst>
      </pc:sldChg>
      <pc:sldChg chg="addSp delSp modSp mod">
        <pc:chgData name="Marcel Gallego Martinez" userId="6348101e-99b3-4e15-9259-e3964d7f17b5" providerId="ADAL" clId="{84A28D25-3378-42DB-BF55-885020F6223E}" dt="2024-08-22T11:39:22.294" v="1228" actId="20577"/>
        <pc:sldMkLst>
          <pc:docMk/>
          <pc:sldMk cId="4272565300" sldId="740"/>
        </pc:sldMkLst>
      </pc:sldChg>
      <pc:sldChg chg="addSp delSp modSp mod modAnim">
        <pc:chgData name="Marcel Gallego Martinez" userId="6348101e-99b3-4e15-9259-e3964d7f17b5" providerId="ADAL" clId="{84A28D25-3378-42DB-BF55-885020F6223E}" dt="2024-08-22T11:37:09.769" v="1167" actId="167"/>
        <pc:sldMkLst>
          <pc:docMk/>
          <pc:sldMk cId="3679620382" sldId="2353"/>
        </pc:sldMkLst>
      </pc:sldChg>
      <pc:sldChg chg="addSp delSp modSp mod">
        <pc:chgData name="Marcel Gallego Martinez" userId="6348101e-99b3-4e15-9259-e3964d7f17b5" providerId="ADAL" clId="{84A28D25-3378-42DB-BF55-885020F6223E}" dt="2024-08-22T11:01:40.870" v="1147" actId="123"/>
        <pc:sldMkLst>
          <pc:docMk/>
          <pc:sldMk cId="1744953054" sldId="2360"/>
        </pc:sldMkLst>
      </pc:sldChg>
      <pc:sldChg chg="addSp modSp mod">
        <pc:chgData name="Marcel Gallego Martinez" userId="6348101e-99b3-4e15-9259-e3964d7f17b5" providerId="ADAL" clId="{84A28D25-3378-42DB-BF55-885020F6223E}" dt="2024-08-22T10:52:16.388" v="1052"/>
        <pc:sldMkLst>
          <pc:docMk/>
          <pc:sldMk cId="853315510" sldId="2372"/>
        </pc:sldMkLst>
      </pc:sldChg>
      <pc:sldChg chg="addSp delSp modSp mod">
        <pc:chgData name="Marcel Gallego Martinez" userId="6348101e-99b3-4e15-9259-e3964d7f17b5" providerId="ADAL" clId="{84A28D25-3378-42DB-BF55-885020F6223E}" dt="2024-08-22T10:52:16.388" v="1052"/>
        <pc:sldMkLst>
          <pc:docMk/>
          <pc:sldMk cId="1347013724" sldId="2509"/>
        </pc:sldMkLst>
      </pc:sldChg>
      <pc:sldChg chg="addSp delSp modSp mod">
        <pc:chgData name="Marcel Gallego Martinez" userId="6348101e-99b3-4e15-9259-e3964d7f17b5" providerId="ADAL" clId="{84A28D25-3378-42DB-BF55-885020F6223E}" dt="2024-08-22T11:02:52.658" v="1155"/>
        <pc:sldMkLst>
          <pc:docMk/>
          <pc:sldMk cId="706221909" sldId="2895"/>
        </pc:sldMkLst>
      </pc:sldChg>
      <pc:sldChg chg="addSp delSp modSp mod">
        <pc:chgData name="Marcel Gallego Martinez" userId="6348101e-99b3-4e15-9259-e3964d7f17b5" providerId="ADAL" clId="{84A28D25-3378-42DB-BF55-885020F6223E}" dt="2024-08-22T10:52:16.388" v="1052"/>
        <pc:sldMkLst>
          <pc:docMk/>
          <pc:sldMk cId="3712107745" sldId="2896"/>
        </pc:sldMkLst>
      </pc:sldChg>
      <pc:sldChg chg="addSp delSp modSp mod">
        <pc:chgData name="Marcel Gallego Martinez" userId="6348101e-99b3-4e15-9259-e3964d7f17b5" providerId="ADAL" clId="{84A28D25-3378-42DB-BF55-885020F6223E}" dt="2024-08-22T10:52:16.388" v="1052"/>
        <pc:sldMkLst>
          <pc:docMk/>
          <pc:sldMk cId="3973344947" sldId="2933"/>
        </pc:sldMkLst>
      </pc:sldChg>
      <pc:sldChg chg="addSp delSp modSp mod">
        <pc:chgData name="Marcel Gallego Martinez" userId="6348101e-99b3-4e15-9259-e3964d7f17b5" providerId="ADAL" clId="{84A28D25-3378-42DB-BF55-885020F6223E}" dt="2024-08-22T10:52:16.388" v="1052"/>
        <pc:sldMkLst>
          <pc:docMk/>
          <pc:sldMk cId="1880314740" sldId="2934"/>
        </pc:sldMkLst>
      </pc:sldChg>
      <pc:sldChg chg="addSp delSp modSp del mod">
        <pc:chgData name="Marcel Gallego Martinez" userId="6348101e-99b3-4e15-9259-e3964d7f17b5" providerId="ADAL" clId="{84A28D25-3378-42DB-BF55-885020F6223E}" dt="2024-08-22T10:19:53.212" v="524" actId="2696"/>
        <pc:sldMkLst>
          <pc:docMk/>
          <pc:sldMk cId="2088655043" sldId="3007"/>
        </pc:sldMkLst>
      </pc:sldChg>
      <pc:sldChg chg="addSp delSp modSp add mod">
        <pc:chgData name="Marcel Gallego Martinez" userId="6348101e-99b3-4e15-9259-e3964d7f17b5" providerId="ADAL" clId="{84A28D25-3378-42DB-BF55-885020F6223E}" dt="2024-08-22T11:01:19.345" v="1139" actId="20577"/>
        <pc:sldMkLst>
          <pc:docMk/>
          <pc:sldMk cId="2842285105" sldId="3008"/>
        </pc:sldMkLst>
      </pc:sldChg>
      <pc:sldChg chg="new add del">
        <pc:chgData name="Marcel Gallego Martinez" userId="6348101e-99b3-4e15-9259-e3964d7f17b5" providerId="ADAL" clId="{84A28D25-3378-42DB-BF55-885020F6223E}" dt="2024-08-22T10:32:59.981" v="667" actId="2696"/>
        <pc:sldMkLst>
          <pc:docMk/>
          <pc:sldMk cId="710330246" sldId="3009"/>
        </pc:sldMkLst>
      </pc:sldChg>
      <pc:sldMasterChg chg="addSp delSp modSp mod delSldLayout modSldLayout sldLayoutOrd">
        <pc:chgData name="Marcel Gallego Martinez" userId="6348101e-99b3-4e15-9259-e3964d7f17b5" providerId="ADAL" clId="{84A28D25-3378-42DB-BF55-885020F6223E}" dt="2024-08-22T10:47:40.319" v="1000"/>
        <pc:sldMasterMkLst>
          <pc:docMk/>
          <pc:sldMasterMk cId="2630403760" sldId="2147483660"/>
        </pc:sldMasterMkLst>
        <pc:sldLayoutChg chg="addSp delSp modSp mod modAnim">
          <pc:chgData name="Marcel Gallego Martinez" userId="6348101e-99b3-4e15-9259-e3964d7f17b5" providerId="ADAL" clId="{84A28D25-3378-42DB-BF55-885020F6223E}" dt="2024-08-22T10:30:02.689" v="629"/>
          <pc:sldLayoutMkLst>
            <pc:docMk/>
            <pc:sldMasterMk cId="2630403760" sldId="2147483660"/>
            <pc:sldLayoutMk cId="2165702769" sldId="2147483661"/>
          </pc:sldLayoutMkLst>
        </pc:sldLayoutChg>
        <pc:sldLayoutChg chg="addSp delSp modSp mod addAnim delAnim">
          <pc:chgData name="Marcel Gallego Martinez" userId="6348101e-99b3-4e15-9259-e3964d7f17b5" providerId="ADAL" clId="{84A28D25-3378-42DB-BF55-885020F6223E}" dt="2024-08-22T10:30:19.986" v="632" actId="478"/>
          <pc:sldLayoutMkLst>
            <pc:docMk/>
            <pc:sldMasterMk cId="2630403760" sldId="2147483660"/>
            <pc:sldLayoutMk cId="3893570211" sldId="2147483662"/>
          </pc:sldLayoutMkLst>
        </pc:sldLayoutChg>
        <pc:sldLayoutChg chg="modSp del mod">
          <pc:chgData name="Marcel Gallego Martinez" userId="6348101e-99b3-4e15-9259-e3964d7f17b5" providerId="ADAL" clId="{84A28D25-3378-42DB-BF55-885020F6223E}" dt="2024-08-22T09:46:13.280" v="220" actId="2696"/>
          <pc:sldLayoutMkLst>
            <pc:docMk/>
            <pc:sldMasterMk cId="2630403760" sldId="2147483660"/>
            <pc:sldLayoutMk cId="2733184181" sldId="2147483663"/>
          </pc:sldLayoutMkLst>
        </pc:sldLayoutChg>
        <pc:sldLayoutChg chg="addSp delSp modSp mod">
          <pc:chgData name="Marcel Gallego Martinez" userId="6348101e-99b3-4e15-9259-e3964d7f17b5" providerId="ADAL" clId="{84A28D25-3378-42DB-BF55-885020F6223E}" dt="2024-08-22T10:30:35.123" v="638" actId="478"/>
          <pc:sldLayoutMkLst>
            <pc:docMk/>
            <pc:sldMasterMk cId="2630403760" sldId="2147483660"/>
            <pc:sldLayoutMk cId="3046850082" sldId="2147483664"/>
          </pc:sldLayoutMkLst>
        </pc:sldLayoutChg>
        <pc:sldLayoutChg chg="addSp delSp modSp mod">
          <pc:chgData name="Marcel Gallego Martinez" userId="6348101e-99b3-4e15-9259-e3964d7f17b5" providerId="ADAL" clId="{84A28D25-3378-42DB-BF55-885020F6223E}" dt="2024-08-22T10:46:55.622" v="978"/>
          <pc:sldLayoutMkLst>
            <pc:docMk/>
            <pc:sldMasterMk cId="2630403760" sldId="2147483660"/>
            <pc:sldLayoutMk cId="290750180" sldId="2147483665"/>
          </pc:sldLayoutMkLst>
        </pc:sldLayoutChg>
        <pc:sldLayoutChg chg="addSp delSp modSp mod">
          <pc:chgData name="Marcel Gallego Martinez" userId="6348101e-99b3-4e15-9259-e3964d7f17b5" providerId="ADAL" clId="{84A28D25-3378-42DB-BF55-885020F6223E}" dt="2024-08-22T10:47:16.672" v="989" actId="14100"/>
          <pc:sldLayoutMkLst>
            <pc:docMk/>
            <pc:sldMasterMk cId="2630403760" sldId="2147483660"/>
            <pc:sldLayoutMk cId="2684205035" sldId="2147483666"/>
          </pc:sldLayoutMkLst>
        </pc:sldLayoutChg>
        <pc:sldLayoutChg chg="addSp delSp modSp mod">
          <pc:chgData name="Marcel Gallego Martinez" userId="6348101e-99b3-4e15-9259-e3964d7f17b5" providerId="ADAL" clId="{84A28D25-3378-42DB-BF55-885020F6223E}" dt="2024-08-22T10:47:13.652" v="988" actId="14100"/>
          <pc:sldLayoutMkLst>
            <pc:docMk/>
            <pc:sldMasterMk cId="2630403760" sldId="2147483660"/>
            <pc:sldLayoutMk cId="968572255" sldId="2147483667"/>
          </pc:sldLayoutMkLst>
        </pc:sldLayoutChg>
        <pc:sldLayoutChg chg="addSp delSp modSp mod">
          <pc:chgData name="Marcel Gallego Martinez" userId="6348101e-99b3-4e15-9259-e3964d7f17b5" providerId="ADAL" clId="{84A28D25-3378-42DB-BF55-885020F6223E}" dt="2024-08-22T10:47:05.162" v="984"/>
          <pc:sldLayoutMkLst>
            <pc:docMk/>
            <pc:sldMasterMk cId="2630403760" sldId="2147483660"/>
            <pc:sldLayoutMk cId="3789574564" sldId="2147483668"/>
          </pc:sldLayoutMkLst>
        </pc:sldLayoutChg>
        <pc:sldLayoutChg chg="addSp delSp modSp mod">
          <pc:chgData name="Marcel Gallego Martinez" userId="6348101e-99b3-4e15-9259-e3964d7f17b5" providerId="ADAL" clId="{84A28D25-3378-42DB-BF55-885020F6223E}" dt="2024-08-22T10:47:10.763" v="987" actId="14100"/>
          <pc:sldLayoutMkLst>
            <pc:docMk/>
            <pc:sldMasterMk cId="2630403760" sldId="2147483660"/>
            <pc:sldLayoutMk cId="4159150963" sldId="2147483669"/>
          </pc:sldLayoutMkLst>
        </pc:sldLayoutChg>
        <pc:sldLayoutChg chg="addSp delSp modSp mod">
          <pc:chgData name="Marcel Gallego Martinez" userId="6348101e-99b3-4e15-9259-e3964d7f17b5" providerId="ADAL" clId="{84A28D25-3378-42DB-BF55-885020F6223E}" dt="2024-08-22T10:47:29.825" v="993" actId="14100"/>
          <pc:sldLayoutMkLst>
            <pc:docMk/>
            <pc:sldMasterMk cId="2630403760" sldId="2147483660"/>
            <pc:sldLayoutMk cId="1802150484" sldId="2147483670"/>
          </pc:sldLayoutMkLst>
        </pc:sldLayoutChg>
        <pc:sldLayoutChg chg="addSp delSp modSp mod">
          <pc:chgData name="Marcel Gallego Martinez" userId="6348101e-99b3-4e15-9259-e3964d7f17b5" providerId="ADAL" clId="{84A28D25-3378-42DB-BF55-885020F6223E}" dt="2024-08-22T10:47:35.001" v="997"/>
          <pc:sldLayoutMkLst>
            <pc:docMk/>
            <pc:sldMasterMk cId="2630403760" sldId="2147483660"/>
            <pc:sldLayoutMk cId="3794396388" sldId="2147483671"/>
          </pc:sldLayoutMkLst>
        </pc:sldLayoutChg>
        <pc:sldLayoutChg chg="del">
          <pc:chgData name="Marcel Gallego Martinez" userId="6348101e-99b3-4e15-9259-e3964d7f17b5" providerId="ADAL" clId="{84A28D25-3378-42DB-BF55-885020F6223E}" dt="2024-08-22T09:29:19.888" v="39" actId="2696"/>
          <pc:sldLayoutMkLst>
            <pc:docMk/>
            <pc:sldMasterMk cId="2630403760" sldId="2147483660"/>
            <pc:sldLayoutMk cId="2092946666" sldId="2147483672"/>
          </pc:sldLayoutMkLst>
        </pc:sldLayoutChg>
        <pc:sldLayoutChg chg="addSp delSp modSp mod addAnim delAnim modAnim">
          <pc:chgData name="Marcel Gallego Martinez" userId="6348101e-99b3-4e15-9259-e3964d7f17b5" providerId="ADAL" clId="{84A28D25-3378-42DB-BF55-885020F6223E}" dt="2024-08-22T10:30:59.849" v="646" actId="478"/>
          <pc:sldLayoutMkLst>
            <pc:docMk/>
            <pc:sldMasterMk cId="2630403760" sldId="2147483660"/>
            <pc:sldLayoutMk cId="2082608744" sldId="2147483673"/>
          </pc:sldLayoutMkLst>
        </pc:sldLayoutChg>
        <pc:sldLayoutChg chg="addSp delSp modSp mod">
          <pc:chgData name="Marcel Gallego Martinez" userId="6348101e-99b3-4e15-9259-e3964d7f17b5" providerId="ADAL" clId="{84A28D25-3378-42DB-BF55-885020F6223E}" dt="2024-08-22T10:47:40.319" v="1000"/>
          <pc:sldLayoutMkLst>
            <pc:docMk/>
            <pc:sldMasterMk cId="2630403760" sldId="2147483660"/>
            <pc:sldLayoutMk cId="4205237517" sldId="2147484184"/>
          </pc:sldLayoutMkLst>
        </pc:sldLayoutChg>
        <pc:sldLayoutChg chg="addSp delSp modSp del mod ord">
          <pc:chgData name="Marcel Gallego Martinez" userId="6348101e-99b3-4e15-9259-e3964d7f17b5" providerId="ADAL" clId="{84A28D25-3378-42DB-BF55-885020F6223E}" dt="2024-08-22T10:19:53.212" v="524" actId="2696"/>
          <pc:sldLayoutMkLst>
            <pc:docMk/>
            <pc:sldMasterMk cId="2630403760" sldId="2147483660"/>
            <pc:sldLayoutMk cId="2440903249" sldId="2147484185"/>
          </pc:sldLayoutMkLst>
        </pc:sldLayoutChg>
      </pc:sldMasterChg>
      <pc:sldMasterChg chg="modSp new del mod addSldLayout delSldLayout">
        <pc:chgData name="Marcel Gallego Martinez" userId="6348101e-99b3-4e15-9259-e3964d7f17b5" providerId="ADAL" clId="{84A28D25-3378-42DB-BF55-885020F6223E}" dt="2024-08-22T09:20:18.950" v="32" actId="2696"/>
        <pc:sldMasterMkLst>
          <pc:docMk/>
          <pc:sldMasterMk cId="833194076" sldId="2147484186"/>
        </pc:sldMasterMkLst>
        <pc:sldLayoutChg chg="new del replId">
          <pc:chgData name="Marcel Gallego Martinez" userId="6348101e-99b3-4e15-9259-e3964d7f17b5" providerId="ADAL" clId="{84A28D25-3378-42DB-BF55-885020F6223E}" dt="2024-08-22T09:20:18.913" v="21" actId="2696"/>
          <pc:sldLayoutMkLst>
            <pc:docMk/>
            <pc:sldMasterMk cId="833194076" sldId="2147484186"/>
            <pc:sldLayoutMk cId="3879608710" sldId="2147484187"/>
          </pc:sldLayoutMkLst>
        </pc:sldLayoutChg>
        <pc:sldLayoutChg chg="new del replId">
          <pc:chgData name="Marcel Gallego Martinez" userId="6348101e-99b3-4e15-9259-e3964d7f17b5" providerId="ADAL" clId="{84A28D25-3378-42DB-BF55-885020F6223E}" dt="2024-08-22T09:20:18.916" v="22" actId="2696"/>
          <pc:sldLayoutMkLst>
            <pc:docMk/>
            <pc:sldMasterMk cId="833194076" sldId="2147484186"/>
            <pc:sldLayoutMk cId="115681910" sldId="2147484188"/>
          </pc:sldLayoutMkLst>
        </pc:sldLayoutChg>
        <pc:sldLayoutChg chg="new del replId">
          <pc:chgData name="Marcel Gallego Martinez" userId="6348101e-99b3-4e15-9259-e3964d7f17b5" providerId="ADAL" clId="{84A28D25-3378-42DB-BF55-885020F6223E}" dt="2024-08-22T09:20:18.923" v="23" actId="2696"/>
          <pc:sldLayoutMkLst>
            <pc:docMk/>
            <pc:sldMasterMk cId="833194076" sldId="2147484186"/>
            <pc:sldLayoutMk cId="3627029120" sldId="2147484189"/>
          </pc:sldLayoutMkLst>
        </pc:sldLayoutChg>
        <pc:sldLayoutChg chg="new del replId">
          <pc:chgData name="Marcel Gallego Martinez" userId="6348101e-99b3-4e15-9259-e3964d7f17b5" providerId="ADAL" clId="{84A28D25-3378-42DB-BF55-885020F6223E}" dt="2024-08-22T09:20:18.925" v="24" actId="2696"/>
          <pc:sldLayoutMkLst>
            <pc:docMk/>
            <pc:sldMasterMk cId="833194076" sldId="2147484186"/>
            <pc:sldLayoutMk cId="509294438" sldId="2147484190"/>
          </pc:sldLayoutMkLst>
        </pc:sldLayoutChg>
        <pc:sldLayoutChg chg="new del replId">
          <pc:chgData name="Marcel Gallego Martinez" userId="6348101e-99b3-4e15-9259-e3964d7f17b5" providerId="ADAL" clId="{84A28D25-3378-42DB-BF55-885020F6223E}" dt="2024-08-22T09:20:18.928" v="25" actId="2696"/>
          <pc:sldLayoutMkLst>
            <pc:docMk/>
            <pc:sldMasterMk cId="833194076" sldId="2147484186"/>
            <pc:sldLayoutMk cId="577209742" sldId="2147484191"/>
          </pc:sldLayoutMkLst>
        </pc:sldLayoutChg>
        <pc:sldLayoutChg chg="new del replId">
          <pc:chgData name="Marcel Gallego Martinez" userId="6348101e-99b3-4e15-9259-e3964d7f17b5" providerId="ADAL" clId="{84A28D25-3378-42DB-BF55-885020F6223E}" dt="2024-08-22T09:20:18.930" v="26" actId="2696"/>
          <pc:sldLayoutMkLst>
            <pc:docMk/>
            <pc:sldMasterMk cId="833194076" sldId="2147484186"/>
            <pc:sldLayoutMk cId="344356080" sldId="2147484192"/>
          </pc:sldLayoutMkLst>
        </pc:sldLayoutChg>
        <pc:sldLayoutChg chg="new del replId">
          <pc:chgData name="Marcel Gallego Martinez" userId="6348101e-99b3-4e15-9259-e3964d7f17b5" providerId="ADAL" clId="{84A28D25-3378-42DB-BF55-885020F6223E}" dt="2024-08-22T09:20:18.933" v="27" actId="2696"/>
          <pc:sldLayoutMkLst>
            <pc:docMk/>
            <pc:sldMasterMk cId="833194076" sldId="2147484186"/>
            <pc:sldLayoutMk cId="1000748793" sldId="2147484193"/>
          </pc:sldLayoutMkLst>
        </pc:sldLayoutChg>
        <pc:sldLayoutChg chg="new del replId">
          <pc:chgData name="Marcel Gallego Martinez" userId="6348101e-99b3-4e15-9259-e3964d7f17b5" providerId="ADAL" clId="{84A28D25-3378-42DB-BF55-885020F6223E}" dt="2024-08-22T09:20:18.936" v="28" actId="2696"/>
          <pc:sldLayoutMkLst>
            <pc:docMk/>
            <pc:sldMasterMk cId="833194076" sldId="2147484186"/>
            <pc:sldLayoutMk cId="1124824746" sldId="2147484194"/>
          </pc:sldLayoutMkLst>
        </pc:sldLayoutChg>
        <pc:sldLayoutChg chg="new del replId">
          <pc:chgData name="Marcel Gallego Martinez" userId="6348101e-99b3-4e15-9259-e3964d7f17b5" providerId="ADAL" clId="{84A28D25-3378-42DB-BF55-885020F6223E}" dt="2024-08-22T09:20:18.939" v="29" actId="2696"/>
          <pc:sldLayoutMkLst>
            <pc:docMk/>
            <pc:sldMasterMk cId="833194076" sldId="2147484186"/>
            <pc:sldLayoutMk cId="3297976073" sldId="2147484195"/>
          </pc:sldLayoutMkLst>
        </pc:sldLayoutChg>
        <pc:sldLayoutChg chg="new del replId">
          <pc:chgData name="Marcel Gallego Martinez" userId="6348101e-99b3-4e15-9259-e3964d7f17b5" providerId="ADAL" clId="{84A28D25-3378-42DB-BF55-885020F6223E}" dt="2024-08-22T09:20:18.943" v="30" actId="2696"/>
          <pc:sldLayoutMkLst>
            <pc:docMk/>
            <pc:sldMasterMk cId="833194076" sldId="2147484186"/>
            <pc:sldLayoutMk cId="1648353014" sldId="2147484196"/>
          </pc:sldLayoutMkLst>
        </pc:sldLayoutChg>
        <pc:sldLayoutChg chg="new del replId">
          <pc:chgData name="Marcel Gallego Martinez" userId="6348101e-99b3-4e15-9259-e3964d7f17b5" providerId="ADAL" clId="{84A28D25-3378-42DB-BF55-885020F6223E}" dt="2024-08-22T09:20:18.947" v="31" actId="2696"/>
          <pc:sldLayoutMkLst>
            <pc:docMk/>
            <pc:sldMasterMk cId="833194076" sldId="2147484186"/>
            <pc:sldLayoutMk cId="2517360845" sldId="2147484197"/>
          </pc:sldLayoutMkLst>
        </pc:sldLayoutChg>
      </pc:sldMasterChg>
    </pc:docChg>
  </pc:docChgLst>
  <pc:docChgLst>
    <pc:chgData name="Dieu Ly Ninh" userId="0c3f1bd3-6735-4a85-b25d-582ba6dba7fd" providerId="ADAL" clId="{D31CA3A4-BAEE-447E-A5D8-2CD6FC176D76}"/>
    <pc:docChg chg="modSld">
      <pc:chgData name="Dieu Ly Ninh" userId="0c3f1bd3-6735-4a85-b25d-582ba6dba7fd" providerId="ADAL" clId="{D31CA3A4-BAEE-447E-A5D8-2CD6FC176D76}" dt="2025-08-06T10:40:12.311" v="10" actId="20577"/>
      <pc:docMkLst>
        <pc:docMk/>
      </pc:docMkLst>
      <pc:sldChg chg="modSp mod">
        <pc:chgData name="Dieu Ly Ninh" userId="0c3f1bd3-6735-4a85-b25d-582ba6dba7fd" providerId="ADAL" clId="{D31CA3A4-BAEE-447E-A5D8-2CD6FC176D76}" dt="2025-08-06T10:40:12.311" v="10" actId="20577"/>
        <pc:sldMkLst>
          <pc:docMk/>
          <pc:sldMk cId="684958013" sldId="3015"/>
        </pc:sldMkLst>
        <pc:spChg chg="mod">
          <ac:chgData name="Dieu Ly Ninh" userId="0c3f1bd3-6735-4a85-b25d-582ba6dba7fd" providerId="ADAL" clId="{D31CA3A4-BAEE-447E-A5D8-2CD6FC176D76}" dt="2025-08-06T10:40:12.311" v="10" actId="20577"/>
          <ac:spMkLst>
            <pc:docMk/>
            <pc:sldMk cId="684958013" sldId="3015"/>
            <ac:spMk id="10" creationId="{D170C62A-E3A2-7E6A-B3A4-A059581AB9A1}"/>
          </ac:spMkLst>
        </pc:spChg>
      </pc:sldChg>
      <pc:sldChg chg="modSp mod">
        <pc:chgData name="Dieu Ly Ninh" userId="0c3f1bd3-6735-4a85-b25d-582ba6dba7fd" providerId="ADAL" clId="{D31CA3A4-BAEE-447E-A5D8-2CD6FC176D76}" dt="2025-08-06T10:39:52.793" v="7" actId="1076"/>
        <pc:sldMkLst>
          <pc:docMk/>
          <pc:sldMk cId="1767009814" sldId="3016"/>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sz="1200" b="1" dirty="0" err="1">
                <a:solidFill>
                  <a:schemeClr val="tx1"/>
                </a:solidFill>
              </a:rPr>
              <a:t>Gesamt</a:t>
            </a:r>
            <a:r>
              <a:rPr lang="en-US" sz="1200" b="1" dirty="0">
                <a:solidFill>
                  <a:schemeClr val="tx1"/>
                </a:solidFill>
              </a:rPr>
              <a:t>-</a:t>
            </a:r>
          </a:p>
          <a:p>
            <a:pPr>
              <a:defRPr b="1"/>
            </a:pPr>
            <a:r>
              <a:rPr lang="en-US" sz="1200" b="1" dirty="0">
                <a:solidFill>
                  <a:schemeClr val="tx1"/>
                </a:solidFill>
              </a:rPr>
              <a:t>performance</a:t>
            </a:r>
            <a:endParaRPr lang="en-US" sz="1400" b="1" dirty="0">
              <a:solidFill>
                <a:schemeClr val="tx1"/>
              </a:solidFill>
            </a:endParaRPr>
          </a:p>
        </c:rich>
      </c:tx>
      <c:layout>
        <c:manualLayout>
          <c:xMode val="edge"/>
          <c:yMode val="edge"/>
          <c:x val="0.41693369998850144"/>
          <c:y val="0.45319867690403409"/>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manualLayout>
          <c:layoutTarget val="inner"/>
          <c:xMode val="edge"/>
          <c:yMode val="edge"/>
          <c:x val="0.21490371404015146"/>
          <c:y val="0.11066135902839055"/>
          <c:w val="0.59636372140703608"/>
          <c:h val="0.79205189882493576"/>
        </c:manualLayout>
      </c:layout>
      <c:doughnutChart>
        <c:varyColors val="1"/>
        <c:ser>
          <c:idx val="0"/>
          <c:order val="0"/>
          <c:tx>
            <c:strRef>
              <c:f>Tabelle1!$B$1</c:f>
              <c:strCache>
                <c:ptCount val="1"/>
                <c:pt idx="0">
                  <c:v>Gewichtung</c:v>
                </c:pt>
              </c:strCache>
            </c:strRef>
          </c:tx>
          <c:dPt>
            <c:idx val="0"/>
            <c:bubble3D val="0"/>
            <c:spPr>
              <a:solidFill>
                <a:schemeClr val="accent2">
                  <a:tint val="54000"/>
                </a:schemeClr>
              </a:solidFill>
              <a:ln w="19050">
                <a:solidFill>
                  <a:schemeClr val="lt1"/>
                </a:solidFill>
              </a:ln>
              <a:effectLst/>
            </c:spPr>
            <c:extLst>
              <c:ext xmlns:c16="http://schemas.microsoft.com/office/drawing/2014/chart" uri="{C3380CC4-5D6E-409C-BE32-E72D297353CC}">
                <c16:uniqueId val="{00000001-EFBA-4689-9FE3-B848697A8B4A}"/>
              </c:ext>
            </c:extLst>
          </c:dPt>
          <c:dPt>
            <c:idx val="1"/>
            <c:bubble3D val="0"/>
            <c:spPr>
              <a:solidFill>
                <a:srgbClr val="7E5B29"/>
              </a:solidFill>
              <a:ln w="19050">
                <a:solidFill>
                  <a:schemeClr val="lt1"/>
                </a:solidFill>
              </a:ln>
              <a:effectLst/>
            </c:spPr>
            <c:extLst>
              <c:ext xmlns:c16="http://schemas.microsoft.com/office/drawing/2014/chart" uri="{C3380CC4-5D6E-409C-BE32-E72D297353CC}">
                <c16:uniqueId val="{00000003-EFBA-4689-9FE3-B848697A8B4A}"/>
              </c:ext>
            </c:extLst>
          </c:dPt>
          <c:dPt>
            <c:idx val="2"/>
            <c:bubble3D val="0"/>
            <c:spPr>
              <a:solidFill>
                <a:schemeClr val="accent2">
                  <a:tint val="77000"/>
                </a:schemeClr>
              </a:solidFill>
              <a:ln w="19050">
                <a:solidFill>
                  <a:schemeClr val="lt1"/>
                </a:solidFill>
              </a:ln>
              <a:effectLst/>
            </c:spPr>
            <c:extLst>
              <c:ext xmlns:c16="http://schemas.microsoft.com/office/drawing/2014/chart" uri="{C3380CC4-5D6E-409C-BE32-E72D297353CC}">
                <c16:uniqueId val="{00000005-EFBA-4689-9FE3-B848697A8B4A}"/>
              </c:ext>
            </c:extLst>
          </c:dPt>
          <c:dPt>
            <c:idx val="3"/>
            <c:bubble3D val="0"/>
            <c:spPr>
              <a:solidFill>
                <a:schemeClr val="accent2">
                  <a:shade val="90000"/>
                </a:schemeClr>
              </a:solidFill>
              <a:ln w="19050">
                <a:solidFill>
                  <a:schemeClr val="lt1"/>
                </a:solidFill>
              </a:ln>
              <a:effectLst/>
            </c:spPr>
            <c:extLst>
              <c:ext xmlns:c16="http://schemas.microsoft.com/office/drawing/2014/chart" uri="{C3380CC4-5D6E-409C-BE32-E72D297353CC}">
                <c16:uniqueId val="{00000007-EFBA-4689-9FE3-B848697A8B4A}"/>
              </c:ext>
            </c:extLst>
          </c:dPt>
          <c:dPt>
            <c:idx val="4"/>
            <c:bubble3D val="0"/>
            <c:spPr>
              <a:solidFill>
                <a:schemeClr val="accent2">
                  <a:shade val="70000"/>
                </a:schemeClr>
              </a:solidFill>
              <a:ln w="19050">
                <a:solidFill>
                  <a:schemeClr val="lt1"/>
                </a:solidFill>
              </a:ln>
              <a:effectLst/>
            </c:spPr>
            <c:extLst>
              <c:ext xmlns:c16="http://schemas.microsoft.com/office/drawing/2014/chart" uri="{C3380CC4-5D6E-409C-BE32-E72D297353CC}">
                <c16:uniqueId val="{00000009-EFBA-4689-9FE3-B848697A8B4A}"/>
              </c:ext>
            </c:extLst>
          </c:dPt>
          <c:dPt>
            <c:idx val="5"/>
            <c:bubble3D val="0"/>
            <c:spPr>
              <a:solidFill>
                <a:schemeClr val="accent2">
                  <a:shade val="50000"/>
                </a:schemeClr>
              </a:solidFill>
              <a:ln w="19050">
                <a:solidFill>
                  <a:schemeClr val="lt1"/>
                </a:solidFill>
              </a:ln>
              <a:effectLst/>
            </c:spPr>
            <c:extLst>
              <c:ext xmlns:c16="http://schemas.microsoft.com/office/drawing/2014/chart" uri="{C3380CC4-5D6E-409C-BE32-E72D297353CC}">
                <c16:uniqueId val="{0000000B-D95F-44BA-87BB-C6277BA384BE}"/>
              </c:ext>
            </c:extLst>
          </c:dPt>
          <c:dLbls>
            <c:dLbl>
              <c:idx val="0"/>
              <c:layout>
                <c:manualLayout>
                  <c:x val="1.4443381205089777E-3"/>
                  <c:y val="-1.833635617465953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FBA-4689-9FE3-B848697A8B4A}"/>
                </c:ext>
              </c:extLst>
            </c:dLbl>
            <c:dLbl>
              <c:idx val="2"/>
              <c:layout>
                <c:manualLayout>
                  <c:x val="-6.0922965385387456E-4"/>
                  <c:y val="-6.1322221080443301E-3"/>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extLst>
                <c:ext xmlns:c15="http://schemas.microsoft.com/office/drawing/2012/chart" uri="{CE6537A1-D6FC-4f65-9D91-7224C49458BB}">
                  <c15:layout>
                    <c:manualLayout>
                      <c:w val="0.11362172022599575"/>
                      <c:h val="8.0626645748794509E-2"/>
                    </c:manualLayout>
                  </c15:layout>
                </c:ext>
                <c:ext xmlns:c16="http://schemas.microsoft.com/office/drawing/2014/chart" uri="{C3380CC4-5D6E-409C-BE32-E72D297353CC}">
                  <c16:uniqueId val="{00000005-EFBA-4689-9FE3-B848697A8B4A}"/>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extLst>
          </c:dLbls>
          <c:cat>
            <c:strRef>
              <c:f>Tabelle1!$A$2:$A$7</c:f>
              <c:strCache>
                <c:ptCount val="6"/>
                <c:pt idx="0">
                  <c:v>Innovation</c:v>
                </c:pt>
                <c:pt idx="1">
                  <c:v>Digitalisierung</c:v>
                </c:pt>
                <c:pt idx="2">
                  <c:v>Nachhaltigkeit</c:v>
                </c:pt>
                <c:pt idx="3">
                  <c:v>Wirtschaftlichkeit</c:v>
                </c:pt>
                <c:pt idx="4">
                  <c:v>Arbeitsklima</c:v>
                </c:pt>
                <c:pt idx="5">
                  <c:v>Arbeitgeber</c:v>
                </c:pt>
              </c:strCache>
            </c:strRef>
          </c:cat>
          <c:val>
            <c:numRef>
              <c:f>Tabelle1!$B$2:$B$7</c:f>
              <c:numCache>
                <c:formatCode>0%</c:formatCode>
                <c:ptCount val="6"/>
                <c:pt idx="0">
                  <c:v>0.2</c:v>
                </c:pt>
                <c:pt idx="1">
                  <c:v>0.2</c:v>
                </c:pt>
                <c:pt idx="2">
                  <c:v>0.2</c:v>
                </c:pt>
                <c:pt idx="3">
                  <c:v>0.1</c:v>
                </c:pt>
                <c:pt idx="4">
                  <c:v>0.2</c:v>
                </c:pt>
                <c:pt idx="5">
                  <c:v>0.1</c:v>
                </c:pt>
              </c:numCache>
            </c:numRef>
          </c:val>
          <c:extLst>
            <c:ext xmlns:c16="http://schemas.microsoft.com/office/drawing/2014/chart" uri="{C3380CC4-5D6E-409C-BE32-E72D297353CC}">
              <c16:uniqueId val="{0000000A-EFBA-4689-9FE3-B848697A8B4A}"/>
            </c:ext>
          </c:extLst>
        </c:ser>
        <c:dLbls>
          <c:showLegendKey val="0"/>
          <c:showVal val="0"/>
          <c:showCatName val="0"/>
          <c:showSerName val="0"/>
          <c:showPercent val="0"/>
          <c:showBubbleSize val="0"/>
          <c:showLeaderLines val="0"/>
        </c:dLbls>
        <c:firstSliceAng val="0"/>
        <c:holeSize val="58"/>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de-DE"/>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withinLinearReversed" id="22">
  <a:schemeClr val="accent2"/>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0.37575</cdr:x>
      <cdr:y>0.9076</cdr:y>
    </cdr:from>
    <cdr:to>
      <cdr:x>0.62425</cdr:x>
      <cdr:y>0.96735</cdr:y>
    </cdr:to>
    <cdr:sp macro="" textlink="">
      <cdr:nvSpPr>
        <cdr:cNvPr id="2" name="Textfeld 11">
          <a:extLst xmlns:a="http://schemas.openxmlformats.org/drawingml/2006/main">
            <a:ext uri="{FF2B5EF4-FFF2-40B4-BE49-F238E27FC236}">
              <a16:creationId xmlns:a16="http://schemas.microsoft.com/office/drawing/2014/main" id="{253BCB93-1AB9-49F3-A3D6-9AB14AD1DEA9}"/>
            </a:ext>
          </a:extLst>
        </cdr:cNvPr>
        <cdr:cNvSpPr txBox="1"/>
      </cdr:nvSpPr>
      <cdr:spPr>
        <a:xfrm xmlns:a="http://schemas.openxmlformats.org/drawingml/2006/main">
          <a:off x="1927974" y="3506376"/>
          <a:ext cx="1275122" cy="230832"/>
        </a:xfrm>
        <a:prstGeom xmlns:a="http://schemas.openxmlformats.org/drawingml/2006/main" prst="rect">
          <a:avLst/>
        </a:prstGeom>
        <a:noFill xmlns:a="http://schemas.openxmlformats.org/drawingml/2006/main"/>
      </cdr:spPr>
      <cdr:txBody>
        <a:bodyPr xmlns:a="http://schemas.openxmlformats.org/drawingml/2006/main" wrap="square" lIns="0" tIns="0" rIns="0" rtlCol="0">
          <a:spAutoFit/>
        </a:bodyPr>
        <a:lstStyle xmlns:a="http://schemas.openxmlformats.org/drawingml/2006/main">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de-DE" sz="1200" dirty="0"/>
            <a:t>Nachhaltigkeit</a:t>
          </a:r>
        </a:p>
      </cdr:txBody>
    </cdr:sp>
  </cdr:relSizeAnchor>
  <cdr:relSizeAnchor xmlns:cdr="http://schemas.openxmlformats.org/drawingml/2006/chartDrawing">
    <cdr:from>
      <cdr:x>0.77678</cdr:x>
      <cdr:y>0.6122</cdr:y>
    </cdr:from>
    <cdr:to>
      <cdr:x>1</cdr:x>
      <cdr:y>0.67195</cdr:y>
    </cdr:to>
    <cdr:sp macro="" textlink="">
      <cdr:nvSpPr>
        <cdr:cNvPr id="4" name="Textfeld 17">
          <a:extLst xmlns:a="http://schemas.openxmlformats.org/drawingml/2006/main">
            <a:ext uri="{FF2B5EF4-FFF2-40B4-BE49-F238E27FC236}">
              <a16:creationId xmlns:a16="http://schemas.microsoft.com/office/drawing/2014/main" id="{0ECBDDEF-9310-4CDB-89A4-B2B2AE22988F}"/>
            </a:ext>
          </a:extLst>
        </cdr:cNvPr>
        <cdr:cNvSpPr txBox="1"/>
      </cdr:nvSpPr>
      <cdr:spPr>
        <a:xfrm xmlns:a="http://schemas.openxmlformats.org/drawingml/2006/main">
          <a:off x="3985713" y="2365167"/>
          <a:ext cx="1145357" cy="230836"/>
        </a:xfrm>
        <a:prstGeom xmlns:a="http://schemas.openxmlformats.org/drawingml/2006/main" prst="rect">
          <a:avLst/>
        </a:prstGeom>
        <a:noFill xmlns:a="http://schemas.openxmlformats.org/drawingml/2006/main"/>
      </cdr:spPr>
      <cdr:txBody>
        <a:bodyPr xmlns:a="http://schemas.openxmlformats.org/drawingml/2006/main" wrap="square" lIns="0" tIns="0" rIns="0" rtlCol="0">
          <a:spAutoFit/>
        </a:bodyPr>
        <a:lstStyle xmlns:a="http://schemas.openxmlformats.org/drawingml/2006/main">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de-DE" sz="1200" dirty="0"/>
            <a:t>Digitalisierung</a:t>
          </a:r>
        </a:p>
      </cdr:txBody>
    </cdr:sp>
  </cdr:relSizeAnchor>
  <cdr:relSizeAnchor xmlns:cdr="http://schemas.openxmlformats.org/drawingml/2006/chartDrawing">
    <cdr:from>
      <cdr:x>0.67648</cdr:x>
      <cdr:y>0.17824</cdr:y>
    </cdr:from>
    <cdr:to>
      <cdr:x>0.92499</cdr:x>
      <cdr:y>0.23799</cdr:y>
    </cdr:to>
    <cdr:sp macro="" textlink="">
      <cdr:nvSpPr>
        <cdr:cNvPr id="6" name="Textfeld 12">
          <a:extLst xmlns:a="http://schemas.openxmlformats.org/drawingml/2006/main">
            <a:ext uri="{FF2B5EF4-FFF2-40B4-BE49-F238E27FC236}">
              <a16:creationId xmlns:a16="http://schemas.microsoft.com/office/drawing/2014/main" id="{0D8DB67F-8A9B-42C7-9032-4AC54E887689}"/>
            </a:ext>
          </a:extLst>
        </cdr:cNvPr>
        <cdr:cNvSpPr txBox="1"/>
      </cdr:nvSpPr>
      <cdr:spPr>
        <a:xfrm xmlns:a="http://schemas.openxmlformats.org/drawingml/2006/main">
          <a:off x="3471076" y="688623"/>
          <a:ext cx="1275122" cy="230836"/>
        </a:xfrm>
        <a:prstGeom xmlns:a="http://schemas.openxmlformats.org/drawingml/2006/main" prst="rect">
          <a:avLst/>
        </a:prstGeom>
        <a:noFill xmlns:a="http://schemas.openxmlformats.org/drawingml/2006/main"/>
      </cdr:spPr>
      <cdr:txBody>
        <a:bodyPr xmlns:a="http://schemas.openxmlformats.org/drawingml/2006/main" wrap="square" lIns="0" tIns="0" rIns="0" rtlCol="0">
          <a:spAutoFit/>
        </a:bodyPr>
        <a:lstStyle xmlns:a="http://schemas.openxmlformats.org/drawingml/2006/main">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de-DE" sz="1200" dirty="0"/>
            <a:t>Innovation</a:t>
          </a:r>
        </a:p>
      </cdr:txBody>
    </cdr:sp>
  </cdr:relSizeAnchor>
  <cdr:relSizeAnchor xmlns:cdr="http://schemas.openxmlformats.org/drawingml/2006/chartDrawing">
    <cdr:from>
      <cdr:x>0.19785</cdr:x>
      <cdr:y>0.06472</cdr:y>
    </cdr:from>
    <cdr:to>
      <cdr:x>0.44636</cdr:x>
      <cdr:y>0.12447</cdr:y>
    </cdr:to>
    <cdr:sp macro="" textlink="">
      <cdr:nvSpPr>
        <cdr:cNvPr id="3" name="Textfeld 17">
          <a:extLst xmlns:a="http://schemas.openxmlformats.org/drawingml/2006/main">
            <a:ext uri="{FF2B5EF4-FFF2-40B4-BE49-F238E27FC236}">
              <a16:creationId xmlns:a16="http://schemas.microsoft.com/office/drawing/2014/main" id="{86FD1151-55AE-0837-C7FF-DC25AA2F5846}"/>
            </a:ext>
          </a:extLst>
        </cdr:cNvPr>
        <cdr:cNvSpPr txBox="1"/>
      </cdr:nvSpPr>
      <cdr:spPr>
        <a:xfrm xmlns:a="http://schemas.openxmlformats.org/drawingml/2006/main">
          <a:off x="1015164" y="250041"/>
          <a:ext cx="1275122" cy="230836"/>
        </a:xfrm>
        <a:prstGeom xmlns:a="http://schemas.openxmlformats.org/drawingml/2006/main" prst="rect">
          <a:avLst/>
        </a:prstGeom>
        <a:noFill xmlns:a="http://schemas.openxmlformats.org/drawingml/2006/main"/>
      </cdr:spPr>
      <cdr:txBody>
        <a:bodyPr xmlns:a="http://schemas.openxmlformats.org/drawingml/2006/main" wrap="square" lIns="0" tIns="0" r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de-DE" sz="1200" kern="1200" dirty="0">
              <a:solidFill>
                <a:schemeClr val="tx1"/>
              </a:solidFill>
            </a:rPr>
            <a:t>Arbeitgeber</a:t>
          </a:r>
        </a:p>
      </cdr:txBody>
    </cdr:sp>
  </cdr:relSizeAnchor>
  <cdr:relSizeAnchor xmlns:cdr="http://schemas.openxmlformats.org/drawingml/2006/chartDrawing">
    <cdr:from>
      <cdr:x>0.01672</cdr:x>
      <cdr:y>0.71091</cdr:y>
    </cdr:from>
    <cdr:to>
      <cdr:x>0.26522</cdr:x>
      <cdr:y>0.77066</cdr:y>
    </cdr:to>
    <cdr:sp macro="" textlink="">
      <cdr:nvSpPr>
        <cdr:cNvPr id="5" name="Textfeld 11">
          <a:extLst xmlns:a="http://schemas.openxmlformats.org/drawingml/2006/main">
            <a:ext uri="{FF2B5EF4-FFF2-40B4-BE49-F238E27FC236}">
              <a16:creationId xmlns:a16="http://schemas.microsoft.com/office/drawing/2014/main" id="{A6D82319-CAF1-DEDB-EC41-EA58917172C7}"/>
            </a:ext>
          </a:extLst>
        </cdr:cNvPr>
        <cdr:cNvSpPr txBox="1"/>
      </cdr:nvSpPr>
      <cdr:spPr>
        <a:xfrm xmlns:a="http://schemas.openxmlformats.org/drawingml/2006/main">
          <a:off x="85766" y="2746499"/>
          <a:ext cx="1275122" cy="230836"/>
        </a:xfrm>
        <a:prstGeom xmlns:a="http://schemas.openxmlformats.org/drawingml/2006/main" prst="rect">
          <a:avLst/>
        </a:prstGeom>
        <a:noFill xmlns:a="http://schemas.openxmlformats.org/drawingml/2006/main"/>
      </cdr:spPr>
      <cdr:txBody>
        <a:bodyPr xmlns:a="http://schemas.openxmlformats.org/drawingml/2006/main" wrap="square" lIns="0" tIns="0" r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de-DE" sz="1200" kern="1200" dirty="0">
              <a:solidFill>
                <a:schemeClr val="tx1"/>
              </a:solidFill>
            </a:rPr>
            <a:t>Wirtschaftlichkeit</a:t>
          </a:r>
        </a:p>
      </cdr:txBody>
    </cdr:sp>
  </cdr:relSizeAnchor>
  <cdr:relSizeAnchor xmlns:cdr="http://schemas.openxmlformats.org/drawingml/2006/chartDrawing">
    <cdr:from>
      <cdr:x>0</cdr:x>
      <cdr:y>0.39397</cdr:y>
    </cdr:from>
    <cdr:to>
      <cdr:x>0.24851</cdr:x>
      <cdr:y>0.45372</cdr:y>
    </cdr:to>
    <cdr:sp macro="" textlink="">
      <cdr:nvSpPr>
        <cdr:cNvPr id="7" name="Textfeld 11">
          <a:extLst xmlns:a="http://schemas.openxmlformats.org/drawingml/2006/main">
            <a:ext uri="{FF2B5EF4-FFF2-40B4-BE49-F238E27FC236}">
              <a16:creationId xmlns:a16="http://schemas.microsoft.com/office/drawing/2014/main" id="{45FFCC0A-A0B0-C220-7D8A-B84C26D9667F}"/>
            </a:ext>
          </a:extLst>
        </cdr:cNvPr>
        <cdr:cNvSpPr txBox="1"/>
      </cdr:nvSpPr>
      <cdr:spPr>
        <a:xfrm xmlns:a="http://schemas.openxmlformats.org/drawingml/2006/main">
          <a:off x="0" y="1522061"/>
          <a:ext cx="1275122" cy="230836"/>
        </a:xfrm>
        <a:prstGeom xmlns:a="http://schemas.openxmlformats.org/drawingml/2006/main" prst="rect">
          <a:avLst/>
        </a:prstGeom>
        <a:noFill xmlns:a="http://schemas.openxmlformats.org/drawingml/2006/main"/>
      </cdr:spPr>
      <cdr:txBody>
        <a:bodyPr xmlns:a="http://schemas.openxmlformats.org/drawingml/2006/main" wrap="square" lIns="0" tIns="0" r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de-DE" sz="1200" kern="1200" dirty="0">
              <a:solidFill>
                <a:schemeClr val="tx1"/>
              </a:solidFill>
            </a:rPr>
            <a:t>Arbeitsklima</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D33A5AE8-6CB2-5538-2374-FBC322B59C96}"/>
              </a:ext>
            </a:extLst>
          </p:cNvPr>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C2DD5DE1-79A1-094D-EC42-5179A6B6A353}"/>
              </a:ext>
            </a:extLst>
          </p:cNvPr>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lvl1pPr>
          </a:lstStyle>
          <a:p>
            <a:fld id="{CC802F5D-B1E4-4E85-AE69-32E6784CFB97}" type="datetimeFigureOut">
              <a:rPr lang="de-DE" smtClean="0"/>
              <a:t>27.08.2025</a:t>
            </a:fld>
            <a:endParaRPr lang="de-DE"/>
          </a:p>
        </p:txBody>
      </p:sp>
      <p:sp>
        <p:nvSpPr>
          <p:cNvPr id="4" name="Fußzeilenplatzhalter 3">
            <a:extLst>
              <a:ext uri="{FF2B5EF4-FFF2-40B4-BE49-F238E27FC236}">
                <a16:creationId xmlns:a16="http://schemas.microsoft.com/office/drawing/2014/main" id="{62CF8A55-825F-1AE9-866C-D632DA26BBAB}"/>
              </a:ext>
            </a:extLst>
          </p:cNvPr>
          <p:cNvSpPr>
            <a:spLocks noGrp="1"/>
          </p:cNvSpPr>
          <p:nvPr>
            <p:ph type="ftr" sz="quarter" idx="2"/>
          </p:nvPr>
        </p:nvSpPr>
        <p:spPr>
          <a:xfrm>
            <a:off x="0" y="9378950"/>
            <a:ext cx="2946400" cy="4953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9C2A238D-40D3-5E15-F62A-56646BBAFEF7}"/>
              </a:ext>
            </a:extLst>
          </p:cNvPr>
          <p:cNvSpPr>
            <a:spLocks noGrp="1"/>
          </p:cNvSpPr>
          <p:nvPr>
            <p:ph type="sldNum" sz="quarter" idx="3"/>
          </p:nvPr>
        </p:nvSpPr>
        <p:spPr>
          <a:xfrm>
            <a:off x="3849688" y="9378950"/>
            <a:ext cx="2946400" cy="495300"/>
          </a:xfrm>
          <a:prstGeom prst="rect">
            <a:avLst/>
          </a:prstGeom>
        </p:spPr>
        <p:txBody>
          <a:bodyPr vert="horz" lIns="91440" tIns="45720" rIns="91440" bIns="45720" rtlCol="0" anchor="b"/>
          <a:lstStyle>
            <a:lvl1pPr algn="r">
              <a:defRPr sz="1200"/>
            </a:lvl1pPr>
          </a:lstStyle>
          <a:p>
            <a:fld id="{56C3DEA0-AB1F-491F-9A66-5AAEC39A5E4B}" type="slidenum">
              <a:rPr lang="de-DE" smtClean="0"/>
              <a:t>‹Nr.›</a:t>
            </a:fld>
            <a:endParaRPr lang="de-DE"/>
          </a:p>
        </p:txBody>
      </p:sp>
    </p:spTree>
    <p:extLst>
      <p:ext uri="{BB962C8B-B14F-4D97-AF65-F5344CB8AC3E}">
        <p14:creationId xmlns:p14="http://schemas.microsoft.com/office/powerpoint/2010/main" val="3361171128"/>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3110" userDrawn="1">
          <p15:clr>
            <a:srgbClr val="F26B43"/>
          </p15:clr>
        </p15:guide>
        <p15:guide id="2" pos="2141"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45659" cy="495427"/>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1"/>
            <a:ext cx="2945659" cy="495427"/>
          </a:xfrm>
          <a:prstGeom prst="rect">
            <a:avLst/>
          </a:prstGeom>
        </p:spPr>
        <p:txBody>
          <a:bodyPr vert="horz" lIns="91440" tIns="45720" rIns="91440" bIns="45720" rtlCol="0"/>
          <a:lstStyle>
            <a:lvl1pPr algn="r">
              <a:defRPr sz="1200"/>
            </a:lvl1pPr>
          </a:lstStyle>
          <a:p>
            <a:fld id="{75827654-C976-4D7D-A885-56C8930772C2}" type="datetimeFigureOut">
              <a:rPr lang="de-DE" smtClean="0"/>
              <a:t>27.08.2025</a:t>
            </a:fld>
            <a:endParaRPr lang="de-DE"/>
          </a:p>
        </p:txBody>
      </p:sp>
      <p:sp>
        <p:nvSpPr>
          <p:cNvPr id="4" name="Folienbildplatzhalter 3"/>
          <p:cNvSpPr>
            <a:spLocks noGrp="1" noRot="1" noChangeAspect="1"/>
          </p:cNvSpPr>
          <p:nvPr>
            <p:ph type="sldImg" idx="2"/>
          </p:nvPr>
        </p:nvSpPr>
        <p:spPr>
          <a:xfrm>
            <a:off x="434975" y="1233488"/>
            <a:ext cx="5927725" cy="333375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550A0909-D352-4C1B-8725-3FB2E66D6CA3}" type="slidenum">
              <a:rPr lang="de-DE" smtClean="0"/>
              <a:t>‹Nr.›</a:t>
            </a:fld>
            <a:endParaRPr lang="de-DE"/>
          </a:p>
        </p:txBody>
      </p:sp>
    </p:spTree>
    <p:extLst>
      <p:ext uri="{BB962C8B-B14F-4D97-AF65-F5344CB8AC3E}">
        <p14:creationId xmlns:p14="http://schemas.microsoft.com/office/powerpoint/2010/main" val="749931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550A0909-D352-4C1B-8725-3FB2E66D6CA3}" type="slidenum">
              <a:rPr lang="de-DE" smtClean="0"/>
              <a:t>1</a:t>
            </a:fld>
            <a:endParaRPr lang="de-DE"/>
          </a:p>
        </p:txBody>
      </p:sp>
    </p:spTree>
    <p:extLst>
      <p:ext uri="{BB962C8B-B14F-4D97-AF65-F5344CB8AC3E}">
        <p14:creationId xmlns:p14="http://schemas.microsoft.com/office/powerpoint/2010/main" val="626657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550A0909-D352-4C1B-8725-3FB2E66D6CA3}" type="slidenum">
              <a:rPr lang="de-DE" smtClean="0"/>
              <a:t>2</a:t>
            </a:fld>
            <a:endParaRPr lang="de-DE"/>
          </a:p>
        </p:txBody>
      </p:sp>
    </p:spTree>
    <p:extLst>
      <p:ext uri="{BB962C8B-B14F-4D97-AF65-F5344CB8AC3E}">
        <p14:creationId xmlns:p14="http://schemas.microsoft.com/office/powerpoint/2010/main" val="4109966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0B067B-64C6-7343-8081-2C8D11DD1857}" type="slidenum">
              <a:rPr kumimoji="0" lang="de-DE" sz="800" b="0" i="0" u="none" strike="noStrike" kern="1200" cap="none" spc="0" normalizeH="0" baseline="0" noProof="0" smtClean="0">
                <a:ln>
                  <a:noFill/>
                </a:ln>
                <a:solidFill>
                  <a:srgbClr val="00123A"/>
                </a:solidFill>
                <a:effectLst/>
                <a:uLnTx/>
                <a:uFillTx/>
                <a:latin typeface="Open San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de-DE" sz="800" b="0" i="0" u="none" strike="noStrike" kern="1200" cap="none" spc="0" normalizeH="0" baseline="0" noProof="0">
              <a:ln>
                <a:noFill/>
              </a:ln>
              <a:solidFill>
                <a:srgbClr val="00123A"/>
              </a:solidFill>
              <a:effectLst/>
              <a:uLnTx/>
              <a:uFillTx/>
              <a:latin typeface="Open Sans"/>
              <a:ea typeface="+mn-ea"/>
              <a:cs typeface="+mn-cs"/>
            </a:endParaRPr>
          </a:p>
        </p:txBody>
      </p:sp>
    </p:spTree>
    <p:extLst>
      <p:ext uri="{BB962C8B-B14F-4D97-AF65-F5344CB8AC3E}">
        <p14:creationId xmlns:p14="http://schemas.microsoft.com/office/powerpoint/2010/main" val="2674905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0B067B-64C6-7343-8081-2C8D11DD1857}" type="slidenum">
              <a:rPr kumimoji="0" lang="de-DE" sz="800" b="0" i="0" u="none" strike="noStrike" kern="1200" cap="none" spc="0" normalizeH="0" baseline="0" noProof="0" smtClean="0">
                <a:ln>
                  <a:noFill/>
                </a:ln>
                <a:solidFill>
                  <a:srgbClr val="00123A"/>
                </a:solidFill>
                <a:effectLst/>
                <a:uLnTx/>
                <a:uFillTx/>
                <a:latin typeface="Open San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de-DE" sz="800" b="0" i="0" u="none" strike="noStrike" kern="1200" cap="none" spc="0" normalizeH="0" baseline="0" noProof="0">
              <a:ln>
                <a:noFill/>
              </a:ln>
              <a:solidFill>
                <a:srgbClr val="00123A"/>
              </a:solidFill>
              <a:effectLst/>
              <a:uLnTx/>
              <a:uFillTx/>
              <a:latin typeface="Open Sans"/>
              <a:ea typeface="+mn-ea"/>
              <a:cs typeface="+mn-cs"/>
            </a:endParaRPr>
          </a:p>
        </p:txBody>
      </p:sp>
    </p:spTree>
    <p:extLst>
      <p:ext uri="{BB962C8B-B14F-4D97-AF65-F5344CB8AC3E}">
        <p14:creationId xmlns:p14="http://schemas.microsoft.com/office/powerpoint/2010/main" val="3011083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0B067B-64C6-7343-8081-2C8D11DD1857}" type="slidenum">
              <a:rPr kumimoji="0" lang="de-DE" sz="800" b="0" i="0" u="none" strike="noStrike" kern="1200" cap="none" spc="0" normalizeH="0" baseline="0" noProof="0" smtClean="0">
                <a:ln>
                  <a:noFill/>
                </a:ln>
                <a:solidFill>
                  <a:srgbClr val="00123A"/>
                </a:solidFill>
                <a:effectLst/>
                <a:uLnTx/>
                <a:uFillTx/>
                <a:latin typeface="Open San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de-DE" sz="800" b="0" i="0" u="none" strike="noStrike" kern="1200" cap="none" spc="0" normalizeH="0" baseline="0" noProof="0">
              <a:ln>
                <a:noFill/>
              </a:ln>
              <a:solidFill>
                <a:srgbClr val="00123A"/>
              </a:solidFill>
              <a:effectLst/>
              <a:uLnTx/>
              <a:uFillTx/>
              <a:latin typeface="Open Sans"/>
              <a:ea typeface="+mn-ea"/>
              <a:cs typeface="+mn-cs"/>
            </a:endParaRPr>
          </a:p>
        </p:txBody>
      </p:sp>
    </p:spTree>
    <p:extLst>
      <p:ext uri="{BB962C8B-B14F-4D97-AF65-F5344CB8AC3E}">
        <p14:creationId xmlns:p14="http://schemas.microsoft.com/office/powerpoint/2010/main" val="7165733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hell">
    <p:bg>
      <p:bgPr>
        <a:solidFill>
          <a:schemeClr val="bg1"/>
        </a:solidFill>
        <a:effectLst/>
      </p:bgPr>
    </p:bg>
    <p:spTree>
      <p:nvGrpSpPr>
        <p:cNvPr id="1" name=""/>
        <p:cNvGrpSpPr/>
        <p:nvPr/>
      </p:nvGrpSpPr>
      <p:grpSpPr>
        <a:xfrm>
          <a:off x="0" y="0"/>
          <a:ext cx="0" cy="0"/>
          <a:chOff x="0" y="0"/>
          <a:chExt cx="0" cy="0"/>
        </a:xfrm>
      </p:grpSpPr>
      <p:sp>
        <p:nvSpPr>
          <p:cNvPr id="31" name="Rechteck 30">
            <a:extLst>
              <a:ext uri="{FF2B5EF4-FFF2-40B4-BE49-F238E27FC236}">
                <a16:creationId xmlns:a16="http://schemas.microsoft.com/office/drawing/2014/main" id="{31784886-6D43-4A0E-87D7-D7EF1981F3BB}"/>
              </a:ext>
            </a:extLst>
          </p:cNvPr>
          <p:cNvSpPr/>
          <p:nvPr userDrawn="1"/>
        </p:nvSpPr>
        <p:spPr bwMode="gray">
          <a:xfrm>
            <a:off x="1" y="0"/>
            <a:ext cx="3429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9" name="Bildplatzhalter 8">
            <a:extLst>
              <a:ext uri="{FF2B5EF4-FFF2-40B4-BE49-F238E27FC236}">
                <a16:creationId xmlns:a16="http://schemas.microsoft.com/office/drawing/2014/main" id="{79AB2A6A-DE1D-4066-8760-4DE7890AC417}"/>
              </a:ext>
            </a:extLst>
          </p:cNvPr>
          <p:cNvSpPr>
            <a:spLocks noGrp="1"/>
          </p:cNvSpPr>
          <p:nvPr>
            <p:ph type="pic" sz="quarter" idx="13"/>
          </p:nvPr>
        </p:nvSpPr>
        <p:spPr bwMode="gray">
          <a:xfrm>
            <a:off x="3429001" y="242047"/>
            <a:ext cx="8520112" cy="6373906"/>
          </a:xfrm>
          <a:prstGeom prst="rect">
            <a:avLst/>
          </a:prstGeom>
          <a:noFill/>
        </p:spPr>
        <p:txBody>
          <a:bodyPr/>
          <a:lstStyle>
            <a:lvl1pPr>
              <a:defRPr sz="800"/>
            </a:lvl1pPr>
          </a:lstStyle>
          <a:p>
            <a:endParaRPr lang="de-DE" noProof="0"/>
          </a:p>
        </p:txBody>
      </p:sp>
      <p:sp>
        <p:nvSpPr>
          <p:cNvPr id="11" name="Rahmen 10">
            <a:extLst>
              <a:ext uri="{FF2B5EF4-FFF2-40B4-BE49-F238E27FC236}">
                <a16:creationId xmlns:a16="http://schemas.microsoft.com/office/drawing/2014/main" id="{BE6C0901-BCF8-4556-8A29-843978BFBC9B}"/>
              </a:ext>
            </a:extLst>
          </p:cNvPr>
          <p:cNvSpPr/>
          <p:nvPr userDrawn="1"/>
        </p:nvSpPr>
        <p:spPr bwMode="gray">
          <a:xfrm>
            <a:off x="0" y="1"/>
            <a:ext cx="12192000" cy="6858000"/>
          </a:xfrm>
          <a:prstGeom prst="frame">
            <a:avLst>
              <a:gd name="adj1" fmla="val 356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solidFill>
                <a:srgbClr val="6D6E71"/>
              </a:solidFill>
            </a:endParaRPr>
          </a:p>
        </p:txBody>
      </p:sp>
      <p:sp>
        <p:nvSpPr>
          <p:cNvPr id="10" name="Textplatzhalter 9">
            <a:extLst>
              <a:ext uri="{FF2B5EF4-FFF2-40B4-BE49-F238E27FC236}">
                <a16:creationId xmlns:a16="http://schemas.microsoft.com/office/drawing/2014/main" id="{6B66F30F-27F3-40A0-8A0B-027A373BF7AB}"/>
              </a:ext>
            </a:extLst>
          </p:cNvPr>
          <p:cNvSpPr>
            <a:spLocks noGrp="1"/>
          </p:cNvSpPr>
          <p:nvPr>
            <p:ph type="body" sz="quarter" idx="14" hasCustomPrompt="1"/>
          </p:nvPr>
        </p:nvSpPr>
        <p:spPr bwMode="gray">
          <a:xfrm>
            <a:off x="2066925" y="2214563"/>
            <a:ext cx="8905875" cy="2428875"/>
          </a:xfrm>
          <a:prstGeom prst="rect">
            <a:avLst/>
          </a:prstGeom>
          <a:solidFill>
            <a:srgbClr val="FFFFFF">
              <a:alpha val="90000"/>
            </a:srgbClr>
          </a:solidFill>
        </p:spPr>
        <p:txBody>
          <a:bodyPr/>
          <a:lstStyle>
            <a:lvl1pPr>
              <a:defRPr/>
            </a:lvl1pPr>
          </a:lstStyle>
          <a:p>
            <a:pPr lvl="0"/>
            <a:r>
              <a:rPr lang="de-DE" noProof="0"/>
              <a:t> </a:t>
            </a:r>
          </a:p>
        </p:txBody>
      </p:sp>
      <p:grpSp>
        <p:nvGrpSpPr>
          <p:cNvPr id="12" name="Gruppieren 11">
            <a:extLst>
              <a:ext uri="{FF2B5EF4-FFF2-40B4-BE49-F238E27FC236}">
                <a16:creationId xmlns:a16="http://schemas.microsoft.com/office/drawing/2014/main" id="{3761B46A-FC3D-4F60-8101-6BE04FA1FDEF}"/>
              </a:ext>
            </a:extLst>
          </p:cNvPr>
          <p:cNvGrpSpPr/>
          <p:nvPr userDrawn="1"/>
        </p:nvGrpSpPr>
        <p:grpSpPr bwMode="gray">
          <a:xfrm>
            <a:off x="515938" y="629686"/>
            <a:ext cx="1674812" cy="334976"/>
            <a:chOff x="309992" y="627063"/>
            <a:chExt cx="2095414" cy="419100"/>
          </a:xfrm>
          <a:solidFill>
            <a:schemeClr val="bg1"/>
          </a:solidFill>
        </p:grpSpPr>
        <p:sp>
          <p:nvSpPr>
            <p:cNvPr id="14" name="Freihandform: Form 13">
              <a:extLst>
                <a:ext uri="{FF2B5EF4-FFF2-40B4-BE49-F238E27FC236}">
                  <a16:creationId xmlns:a16="http://schemas.microsoft.com/office/drawing/2014/main" id="{ABE1DBFF-600E-4E62-BB89-C4D3D280E933}"/>
                </a:ext>
              </a:extLst>
            </p:cNvPr>
            <p:cNvSpPr/>
            <p:nvPr/>
          </p:nvSpPr>
          <p:spPr bwMode="gray">
            <a:xfrm>
              <a:off x="1148106" y="965559"/>
              <a:ext cx="419100" cy="80604"/>
            </a:xfrm>
            <a:custGeom>
              <a:avLst/>
              <a:gdLst>
                <a:gd name="connsiteX0" fmla="*/ 1494585 w 1494584"/>
                <a:gd name="connsiteY0" fmla="*/ 0 h 287449"/>
                <a:gd name="connsiteX1" fmla="*/ 1494585 w 1494584"/>
                <a:gd name="connsiteY1" fmla="*/ 287449 h 287449"/>
                <a:gd name="connsiteX2" fmla="*/ 0 w 1494584"/>
                <a:gd name="connsiteY2" fmla="*/ 287449 h 287449"/>
                <a:gd name="connsiteX3" fmla="*/ 0 w 1494584"/>
                <a:gd name="connsiteY3" fmla="*/ 0 h 287449"/>
                <a:gd name="connsiteX4" fmla="*/ 76653 w 1494584"/>
                <a:gd name="connsiteY4" fmla="*/ 0 h 287449"/>
                <a:gd name="connsiteX5" fmla="*/ 76653 w 1494584"/>
                <a:gd name="connsiteY5" fmla="*/ 210796 h 287449"/>
                <a:gd name="connsiteX6" fmla="*/ 1418084 w 1494584"/>
                <a:gd name="connsiteY6" fmla="*/ 210644 h 287449"/>
                <a:gd name="connsiteX7" fmla="*/ 1418084 w 1494584"/>
                <a:gd name="connsiteY7" fmla="*/ 0 h 287449"/>
                <a:gd name="connsiteX8" fmla="*/ 1494585 w 1494584"/>
                <a:gd name="connsiteY8" fmla="*/ 0 h 28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94584" h="287449">
                  <a:moveTo>
                    <a:pt x="1494585" y="0"/>
                  </a:moveTo>
                  <a:lnTo>
                    <a:pt x="1494585" y="287449"/>
                  </a:lnTo>
                  <a:lnTo>
                    <a:pt x="0" y="287449"/>
                  </a:lnTo>
                  <a:lnTo>
                    <a:pt x="0" y="0"/>
                  </a:lnTo>
                  <a:lnTo>
                    <a:pt x="76653" y="0"/>
                  </a:lnTo>
                  <a:lnTo>
                    <a:pt x="76653" y="210796"/>
                  </a:lnTo>
                  <a:lnTo>
                    <a:pt x="1418084" y="210644"/>
                  </a:lnTo>
                  <a:lnTo>
                    <a:pt x="1418084" y="0"/>
                  </a:lnTo>
                  <a:lnTo>
                    <a:pt x="1494585" y="0"/>
                  </a:lnTo>
                </a:path>
              </a:pathLst>
            </a:custGeom>
            <a:grpFill/>
            <a:ln w="15209" cap="flat">
              <a:noFill/>
              <a:prstDash val="solid"/>
              <a:miter/>
            </a:ln>
          </p:spPr>
          <p:txBody>
            <a:bodyPr rtlCol="0" anchor="ctr"/>
            <a:lstStyle/>
            <a:p>
              <a:endParaRPr lang="de-DE" noProof="0"/>
            </a:p>
          </p:txBody>
        </p:sp>
        <p:sp>
          <p:nvSpPr>
            <p:cNvPr id="15" name="Freihandform: Form 14">
              <a:extLst>
                <a:ext uri="{FF2B5EF4-FFF2-40B4-BE49-F238E27FC236}">
                  <a16:creationId xmlns:a16="http://schemas.microsoft.com/office/drawing/2014/main" id="{819020C6-72B0-4F3E-BDBB-AEB63ABC33F4}"/>
                </a:ext>
              </a:extLst>
            </p:cNvPr>
            <p:cNvSpPr/>
            <p:nvPr/>
          </p:nvSpPr>
          <p:spPr bwMode="gray">
            <a:xfrm>
              <a:off x="1148149" y="627063"/>
              <a:ext cx="419100" cy="80604"/>
            </a:xfrm>
            <a:custGeom>
              <a:avLst/>
              <a:gdLst>
                <a:gd name="connsiteX0" fmla="*/ 0 w 1494584"/>
                <a:gd name="connsiteY0" fmla="*/ 287449 h 287449"/>
                <a:gd name="connsiteX1" fmla="*/ 0 w 1494584"/>
                <a:gd name="connsiteY1" fmla="*/ 0 h 287449"/>
                <a:gd name="connsiteX2" fmla="*/ 1494585 w 1494584"/>
                <a:gd name="connsiteY2" fmla="*/ 0 h 287449"/>
                <a:gd name="connsiteX3" fmla="*/ 1494585 w 1494584"/>
                <a:gd name="connsiteY3" fmla="*/ 287449 h 287449"/>
                <a:gd name="connsiteX4" fmla="*/ 1417932 w 1494584"/>
                <a:gd name="connsiteY4" fmla="*/ 287449 h 287449"/>
                <a:gd name="connsiteX5" fmla="*/ 1417932 w 1494584"/>
                <a:gd name="connsiteY5" fmla="*/ 76653 h 287449"/>
                <a:gd name="connsiteX6" fmla="*/ 76501 w 1494584"/>
                <a:gd name="connsiteY6" fmla="*/ 76805 h 287449"/>
                <a:gd name="connsiteX7" fmla="*/ 76501 w 1494584"/>
                <a:gd name="connsiteY7" fmla="*/ 287449 h 287449"/>
                <a:gd name="connsiteX8" fmla="*/ 0 w 1494584"/>
                <a:gd name="connsiteY8" fmla="*/ 287449 h 28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94584" h="287449">
                  <a:moveTo>
                    <a:pt x="0" y="287449"/>
                  </a:moveTo>
                  <a:lnTo>
                    <a:pt x="0" y="0"/>
                  </a:lnTo>
                  <a:lnTo>
                    <a:pt x="1494585" y="0"/>
                  </a:lnTo>
                  <a:lnTo>
                    <a:pt x="1494585" y="287449"/>
                  </a:lnTo>
                  <a:lnTo>
                    <a:pt x="1417932" y="287449"/>
                  </a:lnTo>
                  <a:lnTo>
                    <a:pt x="1417932" y="76653"/>
                  </a:lnTo>
                  <a:lnTo>
                    <a:pt x="76501" y="76805"/>
                  </a:lnTo>
                  <a:lnTo>
                    <a:pt x="76501" y="287449"/>
                  </a:lnTo>
                  <a:lnTo>
                    <a:pt x="0" y="287449"/>
                  </a:lnTo>
                </a:path>
              </a:pathLst>
            </a:custGeom>
            <a:grpFill/>
            <a:ln w="15209" cap="flat">
              <a:noFill/>
              <a:prstDash val="solid"/>
              <a:miter/>
            </a:ln>
          </p:spPr>
          <p:txBody>
            <a:bodyPr rtlCol="0" anchor="ctr"/>
            <a:lstStyle/>
            <a:p>
              <a:endParaRPr lang="de-DE" noProof="0"/>
            </a:p>
          </p:txBody>
        </p:sp>
        <p:grpSp>
          <p:nvGrpSpPr>
            <p:cNvPr id="16" name="Grafik 6">
              <a:extLst>
                <a:ext uri="{FF2B5EF4-FFF2-40B4-BE49-F238E27FC236}">
                  <a16:creationId xmlns:a16="http://schemas.microsoft.com/office/drawing/2014/main" id="{C3451226-5DB7-45CA-B3AD-E0547AB18D6B}"/>
                </a:ext>
              </a:extLst>
            </p:cNvPr>
            <p:cNvGrpSpPr/>
            <p:nvPr/>
          </p:nvGrpSpPr>
          <p:grpSpPr bwMode="gray">
            <a:xfrm>
              <a:off x="309992" y="772151"/>
              <a:ext cx="2095414" cy="128924"/>
              <a:chOff x="2362200" y="3201169"/>
              <a:chExt cx="7472618" cy="459766"/>
            </a:xfrm>
            <a:grpFill/>
          </p:grpSpPr>
          <p:sp>
            <p:nvSpPr>
              <p:cNvPr id="17" name="Freihandform: Form 16">
                <a:extLst>
                  <a:ext uri="{FF2B5EF4-FFF2-40B4-BE49-F238E27FC236}">
                    <a16:creationId xmlns:a16="http://schemas.microsoft.com/office/drawing/2014/main" id="{0B1C73C7-757E-4671-B1C3-91CDBBC7125A}"/>
                  </a:ext>
                </a:extLst>
              </p:cNvPr>
              <p:cNvSpPr/>
              <p:nvPr/>
            </p:nvSpPr>
            <p:spPr bwMode="gray">
              <a:xfrm>
                <a:off x="2362200" y="3206036"/>
                <a:ext cx="462048" cy="449880"/>
              </a:xfrm>
              <a:custGeom>
                <a:avLst/>
                <a:gdLst>
                  <a:gd name="connsiteX0" fmla="*/ 0 w 462048"/>
                  <a:gd name="connsiteY0" fmla="*/ 449881 h 449880"/>
                  <a:gd name="connsiteX1" fmla="*/ 135664 w 462048"/>
                  <a:gd name="connsiteY1" fmla="*/ 449881 h 449880"/>
                  <a:gd name="connsiteX2" fmla="*/ 135664 w 462048"/>
                  <a:gd name="connsiteY2" fmla="*/ 296423 h 449880"/>
                  <a:gd name="connsiteX3" fmla="*/ 446687 w 462048"/>
                  <a:gd name="connsiteY3" fmla="*/ 296423 h 449880"/>
                  <a:gd name="connsiteX4" fmla="*/ 446687 w 462048"/>
                  <a:gd name="connsiteY4" fmla="*/ 192089 h 449880"/>
                  <a:gd name="connsiteX5" fmla="*/ 135664 w 462048"/>
                  <a:gd name="connsiteY5" fmla="*/ 192089 h 449880"/>
                  <a:gd name="connsiteX6" fmla="*/ 135664 w 462048"/>
                  <a:gd name="connsiteY6" fmla="*/ 108136 h 449880"/>
                  <a:gd name="connsiteX7" fmla="*/ 462048 w 462048"/>
                  <a:gd name="connsiteY7" fmla="*/ 108136 h 449880"/>
                  <a:gd name="connsiteX8" fmla="*/ 462048 w 462048"/>
                  <a:gd name="connsiteY8" fmla="*/ 0 h 449880"/>
                  <a:gd name="connsiteX9" fmla="*/ 0 w 462048"/>
                  <a:gd name="connsiteY9" fmla="*/ 0 h 449880"/>
                  <a:gd name="connsiteX10" fmla="*/ 0 w 462048"/>
                  <a:gd name="connsiteY10" fmla="*/ 449881 h 449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2048" h="449880">
                    <a:moveTo>
                      <a:pt x="0" y="449881"/>
                    </a:moveTo>
                    <a:lnTo>
                      <a:pt x="135664" y="449881"/>
                    </a:lnTo>
                    <a:lnTo>
                      <a:pt x="135664" y="296423"/>
                    </a:lnTo>
                    <a:lnTo>
                      <a:pt x="446687" y="296423"/>
                    </a:lnTo>
                    <a:lnTo>
                      <a:pt x="446687" y="192089"/>
                    </a:lnTo>
                    <a:lnTo>
                      <a:pt x="135664" y="192089"/>
                    </a:lnTo>
                    <a:lnTo>
                      <a:pt x="135664" y="108136"/>
                    </a:lnTo>
                    <a:lnTo>
                      <a:pt x="462048" y="108136"/>
                    </a:lnTo>
                    <a:lnTo>
                      <a:pt x="462048" y="0"/>
                    </a:lnTo>
                    <a:lnTo>
                      <a:pt x="0" y="0"/>
                    </a:lnTo>
                    <a:lnTo>
                      <a:pt x="0" y="449881"/>
                    </a:lnTo>
                  </a:path>
                </a:pathLst>
              </a:custGeom>
              <a:grpFill/>
              <a:ln w="15209" cap="flat">
                <a:noFill/>
                <a:prstDash val="solid"/>
                <a:miter/>
              </a:ln>
            </p:spPr>
            <p:txBody>
              <a:bodyPr rtlCol="0" anchor="ctr"/>
              <a:lstStyle/>
              <a:p>
                <a:endParaRPr lang="de-DE" noProof="0"/>
              </a:p>
            </p:txBody>
          </p:sp>
          <p:sp>
            <p:nvSpPr>
              <p:cNvPr id="18" name="Freihandform: Form 17">
                <a:extLst>
                  <a:ext uri="{FF2B5EF4-FFF2-40B4-BE49-F238E27FC236}">
                    <a16:creationId xmlns:a16="http://schemas.microsoft.com/office/drawing/2014/main" id="{1FA8C924-E7D1-4997-A7A3-867096A57AB9}"/>
                  </a:ext>
                </a:extLst>
              </p:cNvPr>
              <p:cNvSpPr/>
              <p:nvPr/>
            </p:nvSpPr>
            <p:spPr bwMode="gray">
              <a:xfrm>
                <a:off x="2833525" y="3206188"/>
                <a:ext cx="659308" cy="449881"/>
              </a:xfrm>
              <a:custGeom>
                <a:avLst/>
                <a:gdLst>
                  <a:gd name="connsiteX0" fmla="*/ 0 w 659308"/>
                  <a:gd name="connsiteY0" fmla="*/ 449881 h 449881"/>
                  <a:gd name="connsiteX1" fmla="*/ 151633 w 659308"/>
                  <a:gd name="connsiteY1" fmla="*/ 449881 h 449881"/>
                  <a:gd name="connsiteX2" fmla="*/ 191329 w 659308"/>
                  <a:gd name="connsiteY2" fmla="*/ 370338 h 449881"/>
                  <a:gd name="connsiteX3" fmla="*/ 466307 w 659308"/>
                  <a:gd name="connsiteY3" fmla="*/ 370338 h 449881"/>
                  <a:gd name="connsiteX4" fmla="*/ 508436 w 659308"/>
                  <a:gd name="connsiteY4" fmla="*/ 449881 h 449881"/>
                  <a:gd name="connsiteX5" fmla="*/ 659308 w 659308"/>
                  <a:gd name="connsiteY5" fmla="*/ 449881 h 449881"/>
                  <a:gd name="connsiteX6" fmla="*/ 416117 w 659308"/>
                  <a:gd name="connsiteY6" fmla="*/ 0 h 449881"/>
                  <a:gd name="connsiteX7" fmla="*/ 239541 w 659308"/>
                  <a:gd name="connsiteY7" fmla="*/ 0 h 449881"/>
                  <a:gd name="connsiteX8" fmla="*/ 0 w 659308"/>
                  <a:gd name="connsiteY8" fmla="*/ 449881 h 449881"/>
                  <a:gd name="connsiteX9" fmla="*/ 327601 w 659308"/>
                  <a:gd name="connsiteY9" fmla="*/ 104333 h 449881"/>
                  <a:gd name="connsiteX10" fmla="*/ 415661 w 659308"/>
                  <a:gd name="connsiteY10" fmla="*/ 273305 h 449881"/>
                  <a:gd name="connsiteX11" fmla="*/ 241975 w 659308"/>
                  <a:gd name="connsiteY11" fmla="*/ 273305 h 449881"/>
                  <a:gd name="connsiteX12" fmla="*/ 327601 w 659308"/>
                  <a:gd name="connsiteY12" fmla="*/ 104333 h 449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59308" h="449881">
                    <a:moveTo>
                      <a:pt x="0" y="449881"/>
                    </a:moveTo>
                    <a:lnTo>
                      <a:pt x="151633" y="449881"/>
                    </a:lnTo>
                    <a:lnTo>
                      <a:pt x="191329" y="370338"/>
                    </a:lnTo>
                    <a:lnTo>
                      <a:pt x="466307" y="370338"/>
                    </a:lnTo>
                    <a:lnTo>
                      <a:pt x="508436" y="449881"/>
                    </a:lnTo>
                    <a:lnTo>
                      <a:pt x="659308" y="449881"/>
                    </a:lnTo>
                    <a:lnTo>
                      <a:pt x="416117" y="0"/>
                    </a:lnTo>
                    <a:lnTo>
                      <a:pt x="239541" y="0"/>
                    </a:lnTo>
                    <a:lnTo>
                      <a:pt x="0" y="449881"/>
                    </a:lnTo>
                    <a:close/>
                    <a:moveTo>
                      <a:pt x="327601" y="104333"/>
                    </a:moveTo>
                    <a:lnTo>
                      <a:pt x="415661" y="273305"/>
                    </a:lnTo>
                    <a:lnTo>
                      <a:pt x="241975" y="273305"/>
                    </a:lnTo>
                    <a:lnTo>
                      <a:pt x="327601" y="104333"/>
                    </a:lnTo>
                    <a:close/>
                  </a:path>
                </a:pathLst>
              </a:custGeom>
              <a:grpFill/>
              <a:ln w="15209" cap="flat">
                <a:noFill/>
                <a:prstDash val="solid"/>
                <a:miter/>
              </a:ln>
            </p:spPr>
            <p:txBody>
              <a:bodyPr rtlCol="0" anchor="ctr"/>
              <a:lstStyle/>
              <a:p>
                <a:endParaRPr lang="de-DE" noProof="0"/>
              </a:p>
            </p:txBody>
          </p:sp>
          <p:grpSp>
            <p:nvGrpSpPr>
              <p:cNvPr id="19" name="Grafik 6">
                <a:extLst>
                  <a:ext uri="{FF2B5EF4-FFF2-40B4-BE49-F238E27FC236}">
                    <a16:creationId xmlns:a16="http://schemas.microsoft.com/office/drawing/2014/main" id="{F2587B06-79DD-4686-9438-1041E013738F}"/>
                  </a:ext>
                </a:extLst>
              </p:cNvPr>
              <p:cNvGrpSpPr/>
              <p:nvPr/>
            </p:nvGrpSpPr>
            <p:grpSpPr bwMode="gray">
              <a:xfrm>
                <a:off x="3565989" y="3206036"/>
                <a:ext cx="3106734" cy="450033"/>
                <a:chOff x="3565989" y="3206036"/>
                <a:chExt cx="3106734" cy="450033"/>
              </a:xfrm>
              <a:grpFill/>
            </p:grpSpPr>
            <p:sp>
              <p:nvSpPr>
                <p:cNvPr id="25" name="Freihandform: Form 24">
                  <a:extLst>
                    <a:ext uri="{FF2B5EF4-FFF2-40B4-BE49-F238E27FC236}">
                      <a16:creationId xmlns:a16="http://schemas.microsoft.com/office/drawing/2014/main" id="{A761FF7A-B7F1-46B2-857D-E9156465E80B}"/>
                    </a:ext>
                  </a:extLst>
                </p:cNvPr>
                <p:cNvSpPr/>
                <p:nvPr/>
              </p:nvSpPr>
              <p:spPr bwMode="gray">
                <a:xfrm>
                  <a:off x="3565989" y="3206188"/>
                  <a:ext cx="582959" cy="449881"/>
                </a:xfrm>
                <a:custGeom>
                  <a:avLst/>
                  <a:gdLst>
                    <a:gd name="connsiteX0" fmla="*/ 0 w 582959"/>
                    <a:gd name="connsiteY0" fmla="*/ 449881 h 449881"/>
                    <a:gd name="connsiteX1" fmla="*/ 135664 w 582959"/>
                    <a:gd name="connsiteY1" fmla="*/ 449881 h 449881"/>
                    <a:gd name="connsiteX2" fmla="*/ 135664 w 582959"/>
                    <a:gd name="connsiteY2" fmla="*/ 277107 h 449881"/>
                    <a:gd name="connsiteX3" fmla="*/ 195435 w 582959"/>
                    <a:gd name="connsiteY3" fmla="*/ 277107 h 449881"/>
                    <a:gd name="connsiteX4" fmla="*/ 391022 w 582959"/>
                    <a:gd name="connsiteY4" fmla="*/ 449881 h 449881"/>
                    <a:gd name="connsiteX5" fmla="*/ 582960 w 582959"/>
                    <a:gd name="connsiteY5" fmla="*/ 449881 h 449881"/>
                    <a:gd name="connsiteX6" fmla="*/ 315282 w 582959"/>
                    <a:gd name="connsiteY6" fmla="*/ 219922 h 449881"/>
                    <a:gd name="connsiteX7" fmla="*/ 554823 w 582959"/>
                    <a:gd name="connsiteY7" fmla="*/ 0 h 449881"/>
                    <a:gd name="connsiteX8" fmla="*/ 370338 w 582959"/>
                    <a:gd name="connsiteY8" fmla="*/ 0 h 449881"/>
                    <a:gd name="connsiteX9" fmla="*/ 199237 w 582959"/>
                    <a:gd name="connsiteY9" fmla="*/ 165321 h 449881"/>
                    <a:gd name="connsiteX10" fmla="*/ 135664 w 582959"/>
                    <a:gd name="connsiteY10" fmla="*/ 165321 h 449881"/>
                    <a:gd name="connsiteX11" fmla="*/ 135664 w 582959"/>
                    <a:gd name="connsiteY11" fmla="*/ 0 h 449881"/>
                    <a:gd name="connsiteX12" fmla="*/ 0 w 582959"/>
                    <a:gd name="connsiteY12" fmla="*/ 0 h 449881"/>
                    <a:gd name="connsiteX13" fmla="*/ 0 w 582959"/>
                    <a:gd name="connsiteY13" fmla="*/ 449881 h 449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82959" h="449881">
                      <a:moveTo>
                        <a:pt x="0" y="449881"/>
                      </a:moveTo>
                      <a:lnTo>
                        <a:pt x="135664" y="449881"/>
                      </a:lnTo>
                      <a:lnTo>
                        <a:pt x="135664" y="277107"/>
                      </a:lnTo>
                      <a:lnTo>
                        <a:pt x="195435" y="277107"/>
                      </a:lnTo>
                      <a:lnTo>
                        <a:pt x="391022" y="449881"/>
                      </a:lnTo>
                      <a:lnTo>
                        <a:pt x="582960" y="449881"/>
                      </a:lnTo>
                      <a:lnTo>
                        <a:pt x="315282" y="219922"/>
                      </a:lnTo>
                      <a:lnTo>
                        <a:pt x="554823" y="0"/>
                      </a:lnTo>
                      <a:lnTo>
                        <a:pt x="370338" y="0"/>
                      </a:lnTo>
                      <a:lnTo>
                        <a:pt x="199237" y="165321"/>
                      </a:lnTo>
                      <a:lnTo>
                        <a:pt x="135664" y="165321"/>
                      </a:lnTo>
                      <a:lnTo>
                        <a:pt x="135664" y="0"/>
                      </a:lnTo>
                      <a:lnTo>
                        <a:pt x="0" y="0"/>
                      </a:lnTo>
                      <a:lnTo>
                        <a:pt x="0" y="449881"/>
                      </a:lnTo>
                    </a:path>
                  </a:pathLst>
                </a:custGeom>
                <a:grpFill/>
                <a:ln w="15209" cap="flat">
                  <a:noFill/>
                  <a:prstDash val="solid"/>
                  <a:miter/>
                </a:ln>
              </p:spPr>
              <p:txBody>
                <a:bodyPr rtlCol="0" anchor="ctr"/>
                <a:lstStyle/>
                <a:p>
                  <a:endParaRPr lang="de-DE" noProof="0"/>
                </a:p>
              </p:txBody>
            </p:sp>
            <p:sp>
              <p:nvSpPr>
                <p:cNvPr id="26" name="Freihandform: Form 25">
                  <a:extLst>
                    <a:ext uri="{FF2B5EF4-FFF2-40B4-BE49-F238E27FC236}">
                      <a16:creationId xmlns:a16="http://schemas.microsoft.com/office/drawing/2014/main" id="{51EC0B9B-6983-4B22-BD7E-850E7A10CD54}"/>
                    </a:ext>
                  </a:extLst>
                </p:cNvPr>
                <p:cNvSpPr/>
                <p:nvPr/>
              </p:nvSpPr>
              <p:spPr bwMode="gray">
                <a:xfrm>
                  <a:off x="4191990" y="3206188"/>
                  <a:ext cx="517104" cy="449881"/>
                </a:xfrm>
                <a:custGeom>
                  <a:avLst/>
                  <a:gdLst>
                    <a:gd name="connsiteX0" fmla="*/ 0 w 517104"/>
                    <a:gd name="connsiteY0" fmla="*/ 111786 h 449881"/>
                    <a:gd name="connsiteX1" fmla="*/ 190721 w 517104"/>
                    <a:gd name="connsiteY1" fmla="*/ 111786 h 449881"/>
                    <a:gd name="connsiteX2" fmla="*/ 190721 w 517104"/>
                    <a:gd name="connsiteY2" fmla="*/ 449881 h 449881"/>
                    <a:gd name="connsiteX3" fmla="*/ 326384 w 517104"/>
                    <a:gd name="connsiteY3" fmla="*/ 449881 h 449881"/>
                    <a:gd name="connsiteX4" fmla="*/ 326384 w 517104"/>
                    <a:gd name="connsiteY4" fmla="*/ 111786 h 449881"/>
                    <a:gd name="connsiteX5" fmla="*/ 517105 w 517104"/>
                    <a:gd name="connsiteY5" fmla="*/ 111786 h 449881"/>
                    <a:gd name="connsiteX6" fmla="*/ 517105 w 517104"/>
                    <a:gd name="connsiteY6" fmla="*/ 0 h 449881"/>
                    <a:gd name="connsiteX7" fmla="*/ 152 w 517104"/>
                    <a:gd name="connsiteY7" fmla="*/ 0 h 449881"/>
                    <a:gd name="connsiteX8" fmla="*/ 0 w 517104"/>
                    <a:gd name="connsiteY8" fmla="*/ 111786 h 449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7104" h="449881">
                      <a:moveTo>
                        <a:pt x="0" y="111786"/>
                      </a:moveTo>
                      <a:lnTo>
                        <a:pt x="190721" y="111786"/>
                      </a:lnTo>
                      <a:lnTo>
                        <a:pt x="190721" y="449881"/>
                      </a:lnTo>
                      <a:lnTo>
                        <a:pt x="326384" y="449881"/>
                      </a:lnTo>
                      <a:lnTo>
                        <a:pt x="326384" y="111786"/>
                      </a:lnTo>
                      <a:lnTo>
                        <a:pt x="517105" y="111786"/>
                      </a:lnTo>
                      <a:lnTo>
                        <a:pt x="517105" y="0"/>
                      </a:lnTo>
                      <a:lnTo>
                        <a:pt x="152" y="0"/>
                      </a:lnTo>
                      <a:lnTo>
                        <a:pt x="0" y="111786"/>
                      </a:lnTo>
                    </a:path>
                  </a:pathLst>
                </a:custGeom>
                <a:grpFill/>
                <a:ln w="15209" cap="flat">
                  <a:noFill/>
                  <a:prstDash val="solid"/>
                  <a:miter/>
                </a:ln>
              </p:spPr>
              <p:txBody>
                <a:bodyPr rtlCol="0" anchor="ctr"/>
                <a:lstStyle/>
                <a:p>
                  <a:endParaRPr lang="de-DE" noProof="0"/>
                </a:p>
              </p:txBody>
            </p:sp>
            <p:sp>
              <p:nvSpPr>
                <p:cNvPr id="27" name="Freihandform: Form 26">
                  <a:extLst>
                    <a:ext uri="{FF2B5EF4-FFF2-40B4-BE49-F238E27FC236}">
                      <a16:creationId xmlns:a16="http://schemas.microsoft.com/office/drawing/2014/main" id="{C4DE99E8-49DB-4F3E-8089-FE36895A2AA9}"/>
                    </a:ext>
                  </a:extLst>
                </p:cNvPr>
                <p:cNvSpPr/>
                <p:nvPr/>
              </p:nvSpPr>
              <p:spPr bwMode="gray">
                <a:xfrm>
                  <a:off x="4799436" y="3206188"/>
                  <a:ext cx="492009" cy="449881"/>
                </a:xfrm>
                <a:custGeom>
                  <a:avLst/>
                  <a:gdLst>
                    <a:gd name="connsiteX0" fmla="*/ 0 w 492009"/>
                    <a:gd name="connsiteY0" fmla="*/ 449881 h 449881"/>
                    <a:gd name="connsiteX1" fmla="*/ 492010 w 492009"/>
                    <a:gd name="connsiteY1" fmla="*/ 449881 h 449881"/>
                    <a:gd name="connsiteX2" fmla="*/ 492010 w 492009"/>
                    <a:gd name="connsiteY2" fmla="*/ 341745 h 449881"/>
                    <a:gd name="connsiteX3" fmla="*/ 135664 w 492009"/>
                    <a:gd name="connsiteY3" fmla="*/ 341745 h 449881"/>
                    <a:gd name="connsiteX4" fmla="*/ 135664 w 492009"/>
                    <a:gd name="connsiteY4" fmla="*/ 269655 h 449881"/>
                    <a:gd name="connsiteX5" fmla="*/ 465698 w 492009"/>
                    <a:gd name="connsiteY5" fmla="*/ 269655 h 449881"/>
                    <a:gd name="connsiteX6" fmla="*/ 465698 w 492009"/>
                    <a:gd name="connsiteY6" fmla="*/ 176424 h 449881"/>
                    <a:gd name="connsiteX7" fmla="*/ 135664 w 492009"/>
                    <a:gd name="connsiteY7" fmla="*/ 176424 h 449881"/>
                    <a:gd name="connsiteX8" fmla="*/ 135664 w 492009"/>
                    <a:gd name="connsiteY8" fmla="*/ 104333 h 449881"/>
                    <a:gd name="connsiteX9" fmla="*/ 483949 w 492009"/>
                    <a:gd name="connsiteY9" fmla="*/ 104333 h 449881"/>
                    <a:gd name="connsiteX10" fmla="*/ 483949 w 492009"/>
                    <a:gd name="connsiteY10" fmla="*/ 0 h 449881"/>
                    <a:gd name="connsiteX11" fmla="*/ 0 w 492009"/>
                    <a:gd name="connsiteY11" fmla="*/ 0 h 449881"/>
                    <a:gd name="connsiteX12" fmla="*/ 0 w 492009"/>
                    <a:gd name="connsiteY12" fmla="*/ 449881 h 449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2009" h="449881">
                      <a:moveTo>
                        <a:pt x="0" y="449881"/>
                      </a:moveTo>
                      <a:lnTo>
                        <a:pt x="492010" y="449881"/>
                      </a:lnTo>
                      <a:lnTo>
                        <a:pt x="492010" y="341745"/>
                      </a:lnTo>
                      <a:lnTo>
                        <a:pt x="135664" y="341745"/>
                      </a:lnTo>
                      <a:lnTo>
                        <a:pt x="135664" y="269655"/>
                      </a:lnTo>
                      <a:lnTo>
                        <a:pt x="465698" y="269655"/>
                      </a:lnTo>
                      <a:lnTo>
                        <a:pt x="465698" y="176424"/>
                      </a:lnTo>
                      <a:lnTo>
                        <a:pt x="135664" y="176424"/>
                      </a:lnTo>
                      <a:lnTo>
                        <a:pt x="135664" y="104333"/>
                      </a:lnTo>
                      <a:lnTo>
                        <a:pt x="483949" y="104333"/>
                      </a:lnTo>
                      <a:lnTo>
                        <a:pt x="483949" y="0"/>
                      </a:lnTo>
                      <a:lnTo>
                        <a:pt x="0" y="0"/>
                      </a:lnTo>
                      <a:lnTo>
                        <a:pt x="0" y="449881"/>
                      </a:lnTo>
                    </a:path>
                  </a:pathLst>
                </a:custGeom>
                <a:grpFill/>
                <a:ln w="15209" cap="flat">
                  <a:noFill/>
                  <a:prstDash val="solid"/>
                  <a:miter/>
                </a:ln>
              </p:spPr>
              <p:txBody>
                <a:bodyPr rtlCol="0" anchor="ctr"/>
                <a:lstStyle/>
                <a:p>
                  <a:endParaRPr lang="de-DE" noProof="0"/>
                </a:p>
              </p:txBody>
            </p:sp>
            <p:sp>
              <p:nvSpPr>
                <p:cNvPr id="28" name="Freihandform: Form 27">
                  <a:extLst>
                    <a:ext uri="{FF2B5EF4-FFF2-40B4-BE49-F238E27FC236}">
                      <a16:creationId xmlns:a16="http://schemas.microsoft.com/office/drawing/2014/main" id="{E5BE8493-BEA0-49E9-80A8-1144D07F4406}"/>
                    </a:ext>
                  </a:extLst>
                </p:cNvPr>
                <p:cNvSpPr/>
                <p:nvPr/>
              </p:nvSpPr>
              <p:spPr bwMode="gray">
                <a:xfrm>
                  <a:off x="5383003" y="3206188"/>
                  <a:ext cx="601970" cy="449881"/>
                </a:xfrm>
                <a:custGeom>
                  <a:avLst/>
                  <a:gdLst>
                    <a:gd name="connsiteX0" fmla="*/ 0 w 601970"/>
                    <a:gd name="connsiteY0" fmla="*/ 449881 h 449881"/>
                    <a:gd name="connsiteX1" fmla="*/ 135664 w 601970"/>
                    <a:gd name="connsiteY1" fmla="*/ 449881 h 449881"/>
                    <a:gd name="connsiteX2" fmla="*/ 135664 w 601970"/>
                    <a:gd name="connsiteY2" fmla="*/ 123040 h 449881"/>
                    <a:gd name="connsiteX3" fmla="*/ 136881 w 601970"/>
                    <a:gd name="connsiteY3" fmla="*/ 123040 h 449881"/>
                    <a:gd name="connsiteX4" fmla="*/ 391783 w 601970"/>
                    <a:gd name="connsiteY4" fmla="*/ 449881 h 449881"/>
                    <a:gd name="connsiteX5" fmla="*/ 601971 w 601970"/>
                    <a:gd name="connsiteY5" fmla="*/ 449881 h 449881"/>
                    <a:gd name="connsiteX6" fmla="*/ 601971 w 601970"/>
                    <a:gd name="connsiteY6" fmla="*/ 0 h 449881"/>
                    <a:gd name="connsiteX7" fmla="*/ 466307 w 601970"/>
                    <a:gd name="connsiteY7" fmla="*/ 0 h 449881"/>
                    <a:gd name="connsiteX8" fmla="*/ 466307 w 601970"/>
                    <a:gd name="connsiteY8" fmla="*/ 326841 h 449881"/>
                    <a:gd name="connsiteX9" fmla="*/ 465090 w 601970"/>
                    <a:gd name="connsiteY9" fmla="*/ 326841 h 449881"/>
                    <a:gd name="connsiteX10" fmla="*/ 210188 w 601970"/>
                    <a:gd name="connsiteY10" fmla="*/ 0 h 449881"/>
                    <a:gd name="connsiteX11" fmla="*/ 0 w 601970"/>
                    <a:gd name="connsiteY11" fmla="*/ 0 h 449881"/>
                    <a:gd name="connsiteX12" fmla="*/ 0 w 601970"/>
                    <a:gd name="connsiteY12" fmla="*/ 449881 h 449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01970" h="449881">
                      <a:moveTo>
                        <a:pt x="0" y="449881"/>
                      </a:moveTo>
                      <a:lnTo>
                        <a:pt x="135664" y="449881"/>
                      </a:lnTo>
                      <a:lnTo>
                        <a:pt x="135664" y="123040"/>
                      </a:lnTo>
                      <a:lnTo>
                        <a:pt x="136881" y="123040"/>
                      </a:lnTo>
                      <a:lnTo>
                        <a:pt x="391783" y="449881"/>
                      </a:lnTo>
                      <a:lnTo>
                        <a:pt x="601971" y="449881"/>
                      </a:lnTo>
                      <a:lnTo>
                        <a:pt x="601971" y="0"/>
                      </a:lnTo>
                      <a:lnTo>
                        <a:pt x="466307" y="0"/>
                      </a:lnTo>
                      <a:lnTo>
                        <a:pt x="466307" y="326841"/>
                      </a:lnTo>
                      <a:lnTo>
                        <a:pt x="465090" y="326841"/>
                      </a:lnTo>
                      <a:lnTo>
                        <a:pt x="210188" y="0"/>
                      </a:lnTo>
                      <a:lnTo>
                        <a:pt x="0" y="0"/>
                      </a:lnTo>
                      <a:lnTo>
                        <a:pt x="0" y="449881"/>
                      </a:lnTo>
                    </a:path>
                  </a:pathLst>
                </a:custGeom>
                <a:grpFill/>
                <a:ln w="15209" cap="flat">
                  <a:noFill/>
                  <a:prstDash val="solid"/>
                  <a:miter/>
                </a:ln>
              </p:spPr>
              <p:txBody>
                <a:bodyPr rtlCol="0" anchor="ctr"/>
                <a:lstStyle/>
                <a:p>
                  <a:endParaRPr lang="de-DE" noProof="0"/>
                </a:p>
              </p:txBody>
            </p:sp>
            <p:sp>
              <p:nvSpPr>
                <p:cNvPr id="29" name="Freihandform: Form 28">
                  <a:extLst>
                    <a:ext uri="{FF2B5EF4-FFF2-40B4-BE49-F238E27FC236}">
                      <a16:creationId xmlns:a16="http://schemas.microsoft.com/office/drawing/2014/main" id="{3E96738B-8D9C-4C73-B52E-089076714A5D}"/>
                    </a:ext>
                  </a:extLst>
                </p:cNvPr>
                <p:cNvSpPr/>
                <p:nvPr/>
              </p:nvSpPr>
              <p:spPr bwMode="gray">
                <a:xfrm>
                  <a:off x="6132501" y="3206036"/>
                  <a:ext cx="540222" cy="449880"/>
                </a:xfrm>
                <a:custGeom>
                  <a:avLst/>
                  <a:gdLst>
                    <a:gd name="connsiteX0" fmla="*/ 0 w 540222"/>
                    <a:gd name="connsiteY0" fmla="*/ 449881 h 449880"/>
                    <a:gd name="connsiteX1" fmla="*/ 59923 w 540222"/>
                    <a:gd name="connsiteY1" fmla="*/ 449881 h 449880"/>
                    <a:gd name="connsiteX2" fmla="*/ 59923 w 540222"/>
                    <a:gd name="connsiteY2" fmla="*/ 240454 h 449880"/>
                    <a:gd name="connsiteX3" fmla="*/ 130189 w 540222"/>
                    <a:gd name="connsiteY3" fmla="*/ 240454 h 449880"/>
                    <a:gd name="connsiteX4" fmla="*/ 433912 w 540222"/>
                    <a:gd name="connsiteY4" fmla="*/ 449881 h 449880"/>
                    <a:gd name="connsiteX5" fmla="*/ 539006 w 540222"/>
                    <a:gd name="connsiteY5" fmla="*/ 449881 h 449880"/>
                    <a:gd name="connsiteX6" fmla="*/ 540223 w 540222"/>
                    <a:gd name="connsiteY6" fmla="*/ 448664 h 449880"/>
                    <a:gd name="connsiteX7" fmla="*/ 194371 w 540222"/>
                    <a:gd name="connsiteY7" fmla="*/ 216271 h 449880"/>
                    <a:gd name="connsiteX8" fmla="*/ 511477 w 540222"/>
                    <a:gd name="connsiteY8" fmla="*/ 1217 h 449880"/>
                    <a:gd name="connsiteX9" fmla="*/ 510261 w 540222"/>
                    <a:gd name="connsiteY9" fmla="*/ 0 h 449880"/>
                    <a:gd name="connsiteX10" fmla="*/ 412467 w 540222"/>
                    <a:gd name="connsiteY10" fmla="*/ 0 h 449880"/>
                    <a:gd name="connsiteX11" fmla="*/ 135056 w 540222"/>
                    <a:gd name="connsiteY11" fmla="*/ 190720 h 449880"/>
                    <a:gd name="connsiteX12" fmla="*/ 59923 w 540222"/>
                    <a:gd name="connsiteY12" fmla="*/ 190720 h 449880"/>
                    <a:gd name="connsiteX13" fmla="*/ 59923 w 540222"/>
                    <a:gd name="connsiteY13" fmla="*/ 0 h 449880"/>
                    <a:gd name="connsiteX14" fmla="*/ 0 w 540222"/>
                    <a:gd name="connsiteY14" fmla="*/ 0 h 449880"/>
                    <a:gd name="connsiteX15" fmla="*/ 0 w 540222"/>
                    <a:gd name="connsiteY15" fmla="*/ 449881 h 449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40222" h="449880">
                      <a:moveTo>
                        <a:pt x="0" y="449881"/>
                      </a:moveTo>
                      <a:lnTo>
                        <a:pt x="59923" y="449881"/>
                      </a:lnTo>
                      <a:lnTo>
                        <a:pt x="59923" y="240454"/>
                      </a:lnTo>
                      <a:lnTo>
                        <a:pt x="130189" y="240454"/>
                      </a:lnTo>
                      <a:lnTo>
                        <a:pt x="433912" y="449881"/>
                      </a:lnTo>
                      <a:lnTo>
                        <a:pt x="539006" y="449881"/>
                      </a:lnTo>
                      <a:lnTo>
                        <a:pt x="540223" y="448664"/>
                      </a:lnTo>
                      <a:lnTo>
                        <a:pt x="194371" y="216271"/>
                      </a:lnTo>
                      <a:lnTo>
                        <a:pt x="511477" y="1217"/>
                      </a:lnTo>
                      <a:lnTo>
                        <a:pt x="510261" y="0"/>
                      </a:lnTo>
                      <a:lnTo>
                        <a:pt x="412467" y="0"/>
                      </a:lnTo>
                      <a:lnTo>
                        <a:pt x="135056" y="190720"/>
                      </a:lnTo>
                      <a:lnTo>
                        <a:pt x="59923" y="190720"/>
                      </a:lnTo>
                      <a:lnTo>
                        <a:pt x="59923" y="0"/>
                      </a:lnTo>
                      <a:lnTo>
                        <a:pt x="0" y="0"/>
                      </a:lnTo>
                      <a:lnTo>
                        <a:pt x="0" y="449881"/>
                      </a:lnTo>
                    </a:path>
                  </a:pathLst>
                </a:custGeom>
                <a:grpFill/>
                <a:ln w="15209" cap="flat">
                  <a:noFill/>
                  <a:prstDash val="solid"/>
                  <a:miter/>
                </a:ln>
              </p:spPr>
              <p:txBody>
                <a:bodyPr rtlCol="0" anchor="ctr"/>
                <a:lstStyle/>
                <a:p>
                  <a:endParaRPr lang="de-DE" noProof="0"/>
                </a:p>
              </p:txBody>
            </p:sp>
          </p:grpSp>
          <p:sp>
            <p:nvSpPr>
              <p:cNvPr id="20" name="Freihandform: Form 19">
                <a:extLst>
                  <a:ext uri="{FF2B5EF4-FFF2-40B4-BE49-F238E27FC236}">
                    <a16:creationId xmlns:a16="http://schemas.microsoft.com/office/drawing/2014/main" id="{11226322-E822-4019-B282-705337AD4BC2}"/>
                  </a:ext>
                </a:extLst>
              </p:cNvPr>
              <p:cNvSpPr/>
              <p:nvPr/>
            </p:nvSpPr>
            <p:spPr bwMode="gray">
              <a:xfrm>
                <a:off x="6738882" y="3201169"/>
                <a:ext cx="570336" cy="459766"/>
              </a:xfrm>
              <a:custGeom>
                <a:avLst/>
                <a:gdLst>
                  <a:gd name="connsiteX0" fmla="*/ 510261 w 570336"/>
                  <a:gd name="connsiteY0" fmla="*/ 314369 h 459766"/>
                  <a:gd name="connsiteX1" fmla="*/ 406383 w 570336"/>
                  <a:gd name="connsiteY1" fmla="*/ 410034 h 459766"/>
                  <a:gd name="connsiteX2" fmla="*/ 163801 w 570336"/>
                  <a:gd name="connsiteY2" fmla="*/ 410034 h 459766"/>
                  <a:gd name="connsiteX3" fmla="*/ 59923 w 570336"/>
                  <a:gd name="connsiteY3" fmla="*/ 314369 h 459766"/>
                  <a:gd name="connsiteX4" fmla="*/ 59923 w 570336"/>
                  <a:gd name="connsiteY4" fmla="*/ 145398 h 459766"/>
                  <a:gd name="connsiteX5" fmla="*/ 163801 w 570336"/>
                  <a:gd name="connsiteY5" fmla="*/ 49733 h 459766"/>
                  <a:gd name="connsiteX6" fmla="*/ 406383 w 570336"/>
                  <a:gd name="connsiteY6" fmla="*/ 49733 h 459766"/>
                  <a:gd name="connsiteX7" fmla="*/ 510261 w 570336"/>
                  <a:gd name="connsiteY7" fmla="*/ 145398 h 459766"/>
                  <a:gd name="connsiteX8" fmla="*/ 510261 w 570336"/>
                  <a:gd name="connsiteY8" fmla="*/ 314369 h 459766"/>
                  <a:gd name="connsiteX9" fmla="*/ 0 w 570336"/>
                  <a:gd name="connsiteY9" fmla="*/ 291404 h 459766"/>
                  <a:gd name="connsiteX10" fmla="*/ 157717 w 570336"/>
                  <a:gd name="connsiteY10" fmla="*/ 459767 h 459766"/>
                  <a:gd name="connsiteX11" fmla="*/ 412619 w 570336"/>
                  <a:gd name="connsiteY11" fmla="*/ 459767 h 459766"/>
                  <a:gd name="connsiteX12" fmla="*/ 570336 w 570336"/>
                  <a:gd name="connsiteY12" fmla="*/ 291404 h 459766"/>
                  <a:gd name="connsiteX13" fmla="*/ 570336 w 570336"/>
                  <a:gd name="connsiteY13" fmla="*/ 168363 h 459766"/>
                  <a:gd name="connsiteX14" fmla="*/ 412619 w 570336"/>
                  <a:gd name="connsiteY14" fmla="*/ 0 h 459766"/>
                  <a:gd name="connsiteX15" fmla="*/ 157717 w 570336"/>
                  <a:gd name="connsiteY15" fmla="*/ 0 h 459766"/>
                  <a:gd name="connsiteX16" fmla="*/ 0 w 570336"/>
                  <a:gd name="connsiteY16" fmla="*/ 168363 h 459766"/>
                  <a:gd name="connsiteX17" fmla="*/ 0 w 570336"/>
                  <a:gd name="connsiteY17" fmla="*/ 291404 h 459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0336" h="459766">
                    <a:moveTo>
                      <a:pt x="510261" y="314369"/>
                    </a:moveTo>
                    <a:cubicBezTo>
                      <a:pt x="510261" y="392695"/>
                      <a:pt x="463873" y="410034"/>
                      <a:pt x="406383" y="410034"/>
                    </a:cubicBezTo>
                    <a:lnTo>
                      <a:pt x="163801" y="410034"/>
                    </a:lnTo>
                    <a:cubicBezTo>
                      <a:pt x="106311" y="410034"/>
                      <a:pt x="59923" y="392695"/>
                      <a:pt x="59923" y="314369"/>
                    </a:cubicBezTo>
                    <a:lnTo>
                      <a:pt x="59923" y="145398"/>
                    </a:lnTo>
                    <a:cubicBezTo>
                      <a:pt x="59923" y="67072"/>
                      <a:pt x="106311" y="49733"/>
                      <a:pt x="163801" y="49733"/>
                    </a:cubicBezTo>
                    <a:lnTo>
                      <a:pt x="406383" y="49733"/>
                    </a:lnTo>
                    <a:cubicBezTo>
                      <a:pt x="463873" y="49733"/>
                      <a:pt x="510261" y="67072"/>
                      <a:pt x="510261" y="145398"/>
                    </a:cubicBezTo>
                    <a:lnTo>
                      <a:pt x="510261" y="314369"/>
                    </a:lnTo>
                    <a:close/>
                    <a:moveTo>
                      <a:pt x="0" y="291404"/>
                    </a:moveTo>
                    <a:cubicBezTo>
                      <a:pt x="0" y="405167"/>
                      <a:pt x="37871" y="459767"/>
                      <a:pt x="157717" y="459767"/>
                    </a:cubicBezTo>
                    <a:lnTo>
                      <a:pt x="412619" y="459767"/>
                    </a:lnTo>
                    <a:cubicBezTo>
                      <a:pt x="532314" y="459767"/>
                      <a:pt x="570336" y="405015"/>
                      <a:pt x="570336" y="291404"/>
                    </a:cubicBezTo>
                    <a:lnTo>
                      <a:pt x="570336" y="168363"/>
                    </a:lnTo>
                    <a:cubicBezTo>
                      <a:pt x="570336" y="54600"/>
                      <a:pt x="532466" y="0"/>
                      <a:pt x="412619" y="0"/>
                    </a:cubicBezTo>
                    <a:lnTo>
                      <a:pt x="157717" y="0"/>
                    </a:lnTo>
                    <a:cubicBezTo>
                      <a:pt x="38022" y="0"/>
                      <a:pt x="0" y="54752"/>
                      <a:pt x="0" y="168363"/>
                    </a:cubicBezTo>
                    <a:lnTo>
                      <a:pt x="0" y="291404"/>
                    </a:lnTo>
                  </a:path>
                </a:pathLst>
              </a:custGeom>
              <a:grpFill/>
              <a:ln w="15209" cap="flat">
                <a:noFill/>
                <a:prstDash val="solid"/>
                <a:miter/>
              </a:ln>
            </p:spPr>
            <p:txBody>
              <a:bodyPr rtlCol="0" anchor="ctr"/>
              <a:lstStyle/>
              <a:p>
                <a:endParaRPr lang="de-DE" noProof="0"/>
              </a:p>
            </p:txBody>
          </p:sp>
          <p:sp>
            <p:nvSpPr>
              <p:cNvPr id="21" name="Freihandform: Form 20">
                <a:extLst>
                  <a:ext uri="{FF2B5EF4-FFF2-40B4-BE49-F238E27FC236}">
                    <a16:creationId xmlns:a16="http://schemas.microsoft.com/office/drawing/2014/main" id="{E2638332-9F73-4954-979A-96793CDC540B}"/>
                  </a:ext>
                </a:extLst>
              </p:cNvPr>
              <p:cNvSpPr/>
              <p:nvPr/>
            </p:nvSpPr>
            <p:spPr bwMode="gray">
              <a:xfrm>
                <a:off x="7417050" y="3206036"/>
                <a:ext cx="554366" cy="450033"/>
              </a:xfrm>
              <a:custGeom>
                <a:avLst/>
                <a:gdLst>
                  <a:gd name="connsiteX0" fmla="*/ 0 w 554366"/>
                  <a:gd name="connsiteY0" fmla="*/ 449881 h 450033"/>
                  <a:gd name="connsiteX1" fmla="*/ 59923 w 554366"/>
                  <a:gd name="connsiteY1" fmla="*/ 449881 h 450033"/>
                  <a:gd name="connsiteX2" fmla="*/ 59923 w 554366"/>
                  <a:gd name="connsiteY2" fmla="*/ 54752 h 450033"/>
                  <a:gd name="connsiteX3" fmla="*/ 465090 w 554366"/>
                  <a:gd name="connsiteY3" fmla="*/ 450033 h 450033"/>
                  <a:gd name="connsiteX4" fmla="*/ 554367 w 554366"/>
                  <a:gd name="connsiteY4" fmla="*/ 450033 h 450033"/>
                  <a:gd name="connsiteX5" fmla="*/ 554367 w 554366"/>
                  <a:gd name="connsiteY5" fmla="*/ 0 h 450033"/>
                  <a:gd name="connsiteX6" fmla="*/ 494443 w 554366"/>
                  <a:gd name="connsiteY6" fmla="*/ 0 h 450033"/>
                  <a:gd name="connsiteX7" fmla="*/ 494443 w 554366"/>
                  <a:gd name="connsiteY7" fmla="*/ 395281 h 450033"/>
                  <a:gd name="connsiteX8" fmla="*/ 89277 w 554366"/>
                  <a:gd name="connsiteY8" fmla="*/ 0 h 450033"/>
                  <a:gd name="connsiteX9" fmla="*/ 0 w 554366"/>
                  <a:gd name="connsiteY9" fmla="*/ 0 h 450033"/>
                  <a:gd name="connsiteX10" fmla="*/ 0 w 554366"/>
                  <a:gd name="connsiteY10" fmla="*/ 449881 h 450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54366" h="450033">
                    <a:moveTo>
                      <a:pt x="0" y="449881"/>
                    </a:moveTo>
                    <a:lnTo>
                      <a:pt x="59923" y="449881"/>
                    </a:lnTo>
                    <a:lnTo>
                      <a:pt x="59923" y="54752"/>
                    </a:lnTo>
                    <a:lnTo>
                      <a:pt x="465090" y="450033"/>
                    </a:lnTo>
                    <a:lnTo>
                      <a:pt x="554367" y="450033"/>
                    </a:lnTo>
                    <a:lnTo>
                      <a:pt x="554367" y="0"/>
                    </a:lnTo>
                    <a:lnTo>
                      <a:pt x="494443" y="0"/>
                    </a:lnTo>
                    <a:lnTo>
                      <a:pt x="494443" y="395281"/>
                    </a:lnTo>
                    <a:lnTo>
                      <a:pt x="89277" y="0"/>
                    </a:lnTo>
                    <a:lnTo>
                      <a:pt x="0" y="0"/>
                    </a:lnTo>
                    <a:lnTo>
                      <a:pt x="0" y="449881"/>
                    </a:lnTo>
                  </a:path>
                </a:pathLst>
              </a:custGeom>
              <a:grpFill/>
              <a:ln w="15209" cap="flat">
                <a:noFill/>
                <a:prstDash val="solid"/>
                <a:miter/>
              </a:ln>
            </p:spPr>
            <p:txBody>
              <a:bodyPr rtlCol="0" anchor="ctr"/>
              <a:lstStyle/>
              <a:p>
                <a:endParaRPr lang="de-DE" noProof="0"/>
              </a:p>
            </p:txBody>
          </p:sp>
          <p:sp>
            <p:nvSpPr>
              <p:cNvPr id="22" name="Freihandform: Form 21">
                <a:extLst>
                  <a:ext uri="{FF2B5EF4-FFF2-40B4-BE49-F238E27FC236}">
                    <a16:creationId xmlns:a16="http://schemas.microsoft.com/office/drawing/2014/main" id="{E787404C-783E-47D8-BE6A-0B3A2A39B978}"/>
                  </a:ext>
                </a:extLst>
              </p:cNvPr>
              <p:cNvSpPr/>
              <p:nvPr/>
            </p:nvSpPr>
            <p:spPr bwMode="gray">
              <a:xfrm>
                <a:off x="8060237" y="3206188"/>
                <a:ext cx="507218" cy="449881"/>
              </a:xfrm>
              <a:custGeom>
                <a:avLst/>
                <a:gdLst>
                  <a:gd name="connsiteX0" fmla="*/ 223572 w 507218"/>
                  <a:gd name="connsiteY0" fmla="*/ 449881 h 449881"/>
                  <a:gd name="connsiteX1" fmla="*/ 283495 w 507218"/>
                  <a:gd name="connsiteY1" fmla="*/ 449881 h 449881"/>
                  <a:gd name="connsiteX2" fmla="*/ 283495 w 507218"/>
                  <a:gd name="connsiteY2" fmla="*/ 49733 h 449881"/>
                  <a:gd name="connsiteX3" fmla="*/ 507219 w 507218"/>
                  <a:gd name="connsiteY3" fmla="*/ 49733 h 449881"/>
                  <a:gd name="connsiteX4" fmla="*/ 507219 w 507218"/>
                  <a:gd name="connsiteY4" fmla="*/ 0 h 449881"/>
                  <a:gd name="connsiteX5" fmla="*/ 0 w 507218"/>
                  <a:gd name="connsiteY5" fmla="*/ 0 h 449881"/>
                  <a:gd name="connsiteX6" fmla="*/ 0 w 507218"/>
                  <a:gd name="connsiteY6" fmla="*/ 49733 h 449881"/>
                  <a:gd name="connsiteX7" fmla="*/ 223724 w 507218"/>
                  <a:gd name="connsiteY7" fmla="*/ 49733 h 449881"/>
                  <a:gd name="connsiteX8" fmla="*/ 223572 w 507218"/>
                  <a:gd name="connsiteY8" fmla="*/ 449881 h 449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7218" h="449881">
                    <a:moveTo>
                      <a:pt x="223572" y="449881"/>
                    </a:moveTo>
                    <a:lnTo>
                      <a:pt x="283495" y="449881"/>
                    </a:lnTo>
                    <a:lnTo>
                      <a:pt x="283495" y="49733"/>
                    </a:lnTo>
                    <a:lnTo>
                      <a:pt x="507219" y="49733"/>
                    </a:lnTo>
                    <a:lnTo>
                      <a:pt x="507219" y="0"/>
                    </a:lnTo>
                    <a:lnTo>
                      <a:pt x="0" y="0"/>
                    </a:lnTo>
                    <a:lnTo>
                      <a:pt x="0" y="49733"/>
                    </a:lnTo>
                    <a:lnTo>
                      <a:pt x="223724" y="49733"/>
                    </a:lnTo>
                    <a:lnTo>
                      <a:pt x="223572" y="449881"/>
                    </a:lnTo>
                  </a:path>
                </a:pathLst>
              </a:custGeom>
              <a:grpFill/>
              <a:ln w="15209" cap="flat">
                <a:noFill/>
                <a:prstDash val="solid"/>
                <a:miter/>
              </a:ln>
            </p:spPr>
            <p:txBody>
              <a:bodyPr rtlCol="0" anchor="ctr"/>
              <a:lstStyle/>
              <a:p>
                <a:endParaRPr lang="de-DE" noProof="0"/>
              </a:p>
            </p:txBody>
          </p:sp>
          <p:sp>
            <p:nvSpPr>
              <p:cNvPr id="23" name="Freihandform: Form 22">
                <a:extLst>
                  <a:ext uri="{FF2B5EF4-FFF2-40B4-BE49-F238E27FC236}">
                    <a16:creationId xmlns:a16="http://schemas.microsoft.com/office/drawing/2014/main" id="{D517EBD8-807A-499C-8A9F-EC481609AD61}"/>
                  </a:ext>
                </a:extLst>
              </p:cNvPr>
              <p:cNvSpPr/>
              <p:nvPr/>
            </p:nvSpPr>
            <p:spPr bwMode="gray">
              <a:xfrm>
                <a:off x="8640915" y="3201169"/>
                <a:ext cx="570336" cy="459766"/>
              </a:xfrm>
              <a:custGeom>
                <a:avLst/>
                <a:gdLst>
                  <a:gd name="connsiteX0" fmla="*/ 510413 w 570336"/>
                  <a:gd name="connsiteY0" fmla="*/ 314369 h 459766"/>
                  <a:gd name="connsiteX1" fmla="*/ 406536 w 570336"/>
                  <a:gd name="connsiteY1" fmla="*/ 410034 h 459766"/>
                  <a:gd name="connsiteX2" fmla="*/ 163801 w 570336"/>
                  <a:gd name="connsiteY2" fmla="*/ 410034 h 459766"/>
                  <a:gd name="connsiteX3" fmla="*/ 59923 w 570336"/>
                  <a:gd name="connsiteY3" fmla="*/ 314369 h 459766"/>
                  <a:gd name="connsiteX4" fmla="*/ 59923 w 570336"/>
                  <a:gd name="connsiteY4" fmla="*/ 145398 h 459766"/>
                  <a:gd name="connsiteX5" fmla="*/ 163801 w 570336"/>
                  <a:gd name="connsiteY5" fmla="*/ 49733 h 459766"/>
                  <a:gd name="connsiteX6" fmla="*/ 406383 w 570336"/>
                  <a:gd name="connsiteY6" fmla="*/ 49733 h 459766"/>
                  <a:gd name="connsiteX7" fmla="*/ 510261 w 570336"/>
                  <a:gd name="connsiteY7" fmla="*/ 145398 h 459766"/>
                  <a:gd name="connsiteX8" fmla="*/ 510261 w 570336"/>
                  <a:gd name="connsiteY8" fmla="*/ 314369 h 459766"/>
                  <a:gd name="connsiteX9" fmla="*/ 0 w 570336"/>
                  <a:gd name="connsiteY9" fmla="*/ 291404 h 459766"/>
                  <a:gd name="connsiteX10" fmla="*/ 157717 w 570336"/>
                  <a:gd name="connsiteY10" fmla="*/ 459767 h 459766"/>
                  <a:gd name="connsiteX11" fmla="*/ 412619 w 570336"/>
                  <a:gd name="connsiteY11" fmla="*/ 459767 h 459766"/>
                  <a:gd name="connsiteX12" fmla="*/ 570336 w 570336"/>
                  <a:gd name="connsiteY12" fmla="*/ 291404 h 459766"/>
                  <a:gd name="connsiteX13" fmla="*/ 570336 w 570336"/>
                  <a:gd name="connsiteY13" fmla="*/ 168363 h 459766"/>
                  <a:gd name="connsiteX14" fmla="*/ 412619 w 570336"/>
                  <a:gd name="connsiteY14" fmla="*/ 0 h 459766"/>
                  <a:gd name="connsiteX15" fmla="*/ 157717 w 570336"/>
                  <a:gd name="connsiteY15" fmla="*/ 0 h 459766"/>
                  <a:gd name="connsiteX16" fmla="*/ 0 w 570336"/>
                  <a:gd name="connsiteY16" fmla="*/ 168363 h 459766"/>
                  <a:gd name="connsiteX17" fmla="*/ 0 w 570336"/>
                  <a:gd name="connsiteY17" fmla="*/ 291404 h 459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0336" h="459766">
                    <a:moveTo>
                      <a:pt x="510413" y="314369"/>
                    </a:moveTo>
                    <a:cubicBezTo>
                      <a:pt x="510413" y="392695"/>
                      <a:pt x="464026" y="410034"/>
                      <a:pt x="406536" y="410034"/>
                    </a:cubicBezTo>
                    <a:lnTo>
                      <a:pt x="163801" y="410034"/>
                    </a:lnTo>
                    <a:cubicBezTo>
                      <a:pt x="106311" y="410034"/>
                      <a:pt x="59923" y="392695"/>
                      <a:pt x="59923" y="314369"/>
                    </a:cubicBezTo>
                    <a:lnTo>
                      <a:pt x="59923" y="145398"/>
                    </a:lnTo>
                    <a:cubicBezTo>
                      <a:pt x="59923" y="67072"/>
                      <a:pt x="106311" y="49733"/>
                      <a:pt x="163801" y="49733"/>
                    </a:cubicBezTo>
                    <a:lnTo>
                      <a:pt x="406383" y="49733"/>
                    </a:lnTo>
                    <a:cubicBezTo>
                      <a:pt x="463873" y="49733"/>
                      <a:pt x="510261" y="67072"/>
                      <a:pt x="510261" y="145398"/>
                    </a:cubicBezTo>
                    <a:lnTo>
                      <a:pt x="510261" y="314369"/>
                    </a:lnTo>
                    <a:close/>
                    <a:moveTo>
                      <a:pt x="0" y="291404"/>
                    </a:moveTo>
                    <a:cubicBezTo>
                      <a:pt x="0" y="405167"/>
                      <a:pt x="37871" y="459767"/>
                      <a:pt x="157717" y="459767"/>
                    </a:cubicBezTo>
                    <a:lnTo>
                      <a:pt x="412619" y="459767"/>
                    </a:lnTo>
                    <a:cubicBezTo>
                      <a:pt x="532466" y="459767"/>
                      <a:pt x="570336" y="405015"/>
                      <a:pt x="570336" y="291404"/>
                    </a:cubicBezTo>
                    <a:lnTo>
                      <a:pt x="570336" y="168363"/>
                    </a:lnTo>
                    <a:cubicBezTo>
                      <a:pt x="570336" y="54600"/>
                      <a:pt x="532466" y="0"/>
                      <a:pt x="412619" y="0"/>
                    </a:cubicBezTo>
                    <a:lnTo>
                      <a:pt x="157717" y="0"/>
                    </a:lnTo>
                    <a:cubicBezTo>
                      <a:pt x="37871" y="0"/>
                      <a:pt x="0" y="54752"/>
                      <a:pt x="0" y="168363"/>
                    </a:cubicBezTo>
                    <a:lnTo>
                      <a:pt x="0" y="291404"/>
                    </a:lnTo>
                  </a:path>
                </a:pathLst>
              </a:custGeom>
              <a:grpFill/>
              <a:ln w="15209" cap="flat">
                <a:noFill/>
                <a:prstDash val="solid"/>
                <a:miter/>
              </a:ln>
            </p:spPr>
            <p:txBody>
              <a:bodyPr rtlCol="0" anchor="ctr"/>
              <a:lstStyle/>
              <a:p>
                <a:endParaRPr lang="de-DE" noProof="0"/>
              </a:p>
            </p:txBody>
          </p:sp>
          <p:sp>
            <p:nvSpPr>
              <p:cNvPr id="24" name="Freihandform: Form 23">
                <a:extLst>
                  <a:ext uri="{FF2B5EF4-FFF2-40B4-BE49-F238E27FC236}">
                    <a16:creationId xmlns:a16="http://schemas.microsoft.com/office/drawing/2014/main" id="{34E8B803-A16A-40DF-9509-B981C9128858}"/>
                  </a:ext>
                </a:extLst>
              </p:cNvPr>
              <p:cNvSpPr/>
              <p:nvPr/>
            </p:nvSpPr>
            <p:spPr bwMode="gray">
              <a:xfrm>
                <a:off x="9332923" y="3206036"/>
                <a:ext cx="501895" cy="450033"/>
              </a:xfrm>
              <a:custGeom>
                <a:avLst/>
                <a:gdLst>
                  <a:gd name="connsiteX0" fmla="*/ 0 w 501895"/>
                  <a:gd name="connsiteY0" fmla="*/ 449881 h 450033"/>
                  <a:gd name="connsiteX1" fmla="*/ 59923 w 501895"/>
                  <a:gd name="connsiteY1" fmla="*/ 449881 h 450033"/>
                  <a:gd name="connsiteX2" fmla="*/ 59923 w 501895"/>
                  <a:gd name="connsiteY2" fmla="*/ 272240 h 450033"/>
                  <a:gd name="connsiteX3" fmla="*/ 352088 w 501895"/>
                  <a:gd name="connsiteY3" fmla="*/ 272240 h 450033"/>
                  <a:gd name="connsiteX4" fmla="*/ 440147 w 501895"/>
                  <a:gd name="connsiteY4" fmla="*/ 351175 h 450033"/>
                  <a:gd name="connsiteX5" fmla="*/ 440147 w 501895"/>
                  <a:gd name="connsiteY5" fmla="*/ 450033 h 450033"/>
                  <a:gd name="connsiteX6" fmla="*/ 496421 w 501895"/>
                  <a:gd name="connsiteY6" fmla="*/ 450033 h 450033"/>
                  <a:gd name="connsiteX7" fmla="*/ 496421 w 501895"/>
                  <a:gd name="connsiteY7" fmla="*/ 335053 h 450033"/>
                  <a:gd name="connsiteX8" fmla="*/ 420680 w 501895"/>
                  <a:gd name="connsiteY8" fmla="*/ 250492 h 450033"/>
                  <a:gd name="connsiteX9" fmla="*/ 420680 w 501895"/>
                  <a:gd name="connsiteY9" fmla="*/ 249275 h 450033"/>
                  <a:gd name="connsiteX10" fmla="*/ 501896 w 501895"/>
                  <a:gd name="connsiteY10" fmla="*/ 164105 h 450033"/>
                  <a:gd name="connsiteX11" fmla="*/ 501896 w 501895"/>
                  <a:gd name="connsiteY11" fmla="*/ 127451 h 450033"/>
                  <a:gd name="connsiteX12" fmla="*/ 354065 w 501895"/>
                  <a:gd name="connsiteY12" fmla="*/ 0 h 450033"/>
                  <a:gd name="connsiteX13" fmla="*/ 152 w 501895"/>
                  <a:gd name="connsiteY13" fmla="*/ 0 h 450033"/>
                  <a:gd name="connsiteX14" fmla="*/ 152 w 501895"/>
                  <a:gd name="connsiteY14" fmla="*/ 449881 h 450033"/>
                  <a:gd name="connsiteX15" fmla="*/ 59923 w 501895"/>
                  <a:gd name="connsiteY15" fmla="*/ 222507 h 450033"/>
                  <a:gd name="connsiteX16" fmla="*/ 59923 w 501895"/>
                  <a:gd name="connsiteY16" fmla="*/ 49733 h 450033"/>
                  <a:gd name="connsiteX17" fmla="*/ 332468 w 501895"/>
                  <a:gd name="connsiteY17" fmla="*/ 49733 h 450033"/>
                  <a:gd name="connsiteX18" fmla="*/ 441821 w 501895"/>
                  <a:gd name="connsiteY18" fmla="*/ 116196 h 450033"/>
                  <a:gd name="connsiteX19" fmla="*/ 441821 w 501895"/>
                  <a:gd name="connsiteY19" fmla="*/ 157261 h 450033"/>
                  <a:gd name="connsiteX20" fmla="*/ 347069 w 501895"/>
                  <a:gd name="connsiteY20" fmla="*/ 222507 h 450033"/>
                  <a:gd name="connsiteX21" fmla="*/ 59923 w 501895"/>
                  <a:gd name="connsiteY21" fmla="*/ 222507 h 450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01895" h="450033">
                    <a:moveTo>
                      <a:pt x="0" y="449881"/>
                    </a:moveTo>
                    <a:lnTo>
                      <a:pt x="59923" y="449881"/>
                    </a:lnTo>
                    <a:lnTo>
                      <a:pt x="59923" y="272240"/>
                    </a:lnTo>
                    <a:lnTo>
                      <a:pt x="352088" y="272240"/>
                    </a:lnTo>
                    <a:cubicBezTo>
                      <a:pt x="406536" y="272240"/>
                      <a:pt x="440147" y="280910"/>
                      <a:pt x="440147" y="351175"/>
                    </a:cubicBezTo>
                    <a:lnTo>
                      <a:pt x="440147" y="450033"/>
                    </a:lnTo>
                    <a:lnTo>
                      <a:pt x="496421" y="450033"/>
                    </a:lnTo>
                    <a:lnTo>
                      <a:pt x="496421" y="335053"/>
                    </a:lnTo>
                    <a:cubicBezTo>
                      <a:pt x="496421" y="293989"/>
                      <a:pt x="481820" y="261746"/>
                      <a:pt x="420680" y="250492"/>
                    </a:cubicBezTo>
                    <a:lnTo>
                      <a:pt x="420680" y="249275"/>
                    </a:lnTo>
                    <a:cubicBezTo>
                      <a:pt x="466459" y="244864"/>
                      <a:pt x="501896" y="227526"/>
                      <a:pt x="501896" y="164105"/>
                    </a:cubicBezTo>
                    <a:lnTo>
                      <a:pt x="501896" y="127451"/>
                    </a:lnTo>
                    <a:cubicBezTo>
                      <a:pt x="501896" y="42889"/>
                      <a:pt x="481668" y="0"/>
                      <a:pt x="354065" y="0"/>
                    </a:cubicBezTo>
                    <a:lnTo>
                      <a:pt x="152" y="0"/>
                    </a:lnTo>
                    <a:lnTo>
                      <a:pt x="152" y="449881"/>
                    </a:lnTo>
                    <a:close/>
                    <a:moveTo>
                      <a:pt x="59923" y="222507"/>
                    </a:moveTo>
                    <a:lnTo>
                      <a:pt x="59923" y="49733"/>
                    </a:lnTo>
                    <a:lnTo>
                      <a:pt x="332468" y="49733"/>
                    </a:lnTo>
                    <a:cubicBezTo>
                      <a:pt x="420528" y="49733"/>
                      <a:pt x="441821" y="65855"/>
                      <a:pt x="441821" y="116196"/>
                    </a:cubicBezTo>
                    <a:lnTo>
                      <a:pt x="441821" y="157261"/>
                    </a:lnTo>
                    <a:cubicBezTo>
                      <a:pt x="441821" y="204408"/>
                      <a:pt x="413684" y="222507"/>
                      <a:pt x="347069" y="222507"/>
                    </a:cubicBezTo>
                    <a:lnTo>
                      <a:pt x="59923" y="222507"/>
                    </a:lnTo>
                  </a:path>
                </a:pathLst>
              </a:custGeom>
              <a:grpFill/>
              <a:ln w="15209" cap="flat">
                <a:noFill/>
                <a:prstDash val="solid"/>
                <a:miter/>
              </a:ln>
            </p:spPr>
            <p:txBody>
              <a:bodyPr rtlCol="0" anchor="ctr"/>
              <a:lstStyle/>
              <a:p>
                <a:endParaRPr lang="de-DE" noProof="0"/>
              </a:p>
            </p:txBody>
          </p:sp>
        </p:grpSp>
      </p:grpSp>
      <p:sp>
        <p:nvSpPr>
          <p:cNvPr id="52" name="Rechteck 51">
            <a:extLst>
              <a:ext uri="{FF2B5EF4-FFF2-40B4-BE49-F238E27FC236}">
                <a16:creationId xmlns:a16="http://schemas.microsoft.com/office/drawing/2014/main" id="{17DABFA6-0E0C-4312-9D6B-4DB0E86F9240}"/>
              </a:ext>
            </a:extLst>
          </p:cNvPr>
          <p:cNvSpPr/>
          <p:nvPr userDrawn="1"/>
        </p:nvSpPr>
        <p:spPr bwMode="gray">
          <a:xfrm>
            <a:off x="1938338" y="2214563"/>
            <a:ext cx="128587" cy="2428875"/>
          </a:xfrm>
          <a:prstGeom prst="rect">
            <a:avLst/>
          </a:prstGeom>
          <a:solidFill>
            <a:srgbClr val="7E5B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1099ADAD-3064-482E-A0D3-A655E037E27A}"/>
              </a:ext>
            </a:extLst>
          </p:cNvPr>
          <p:cNvSpPr>
            <a:spLocks noGrp="1"/>
          </p:cNvSpPr>
          <p:nvPr>
            <p:ph type="ctrTitle"/>
          </p:nvPr>
        </p:nvSpPr>
        <p:spPr bwMode="gray">
          <a:xfrm>
            <a:off x="2526702" y="2224086"/>
            <a:ext cx="7817448" cy="1376364"/>
          </a:xfrm>
          <a:prstGeom prst="rect">
            <a:avLst/>
          </a:prstGeom>
        </p:spPr>
        <p:txBody>
          <a:bodyPr anchor="b"/>
          <a:lstStyle>
            <a:lvl1pPr algn="l">
              <a:defRPr sz="3000" b="1" baseline="0">
                <a:effectLst/>
              </a:defRPr>
            </a:lvl1pPr>
          </a:lstStyle>
          <a:p>
            <a:r>
              <a:rPr lang="de-DE" noProof="0" dirty="0"/>
              <a:t>Mastertitelformat bearbeiten</a:t>
            </a:r>
          </a:p>
        </p:txBody>
      </p:sp>
      <p:sp>
        <p:nvSpPr>
          <p:cNvPr id="3" name="Untertitel 2">
            <a:extLst>
              <a:ext uri="{FF2B5EF4-FFF2-40B4-BE49-F238E27FC236}">
                <a16:creationId xmlns:a16="http://schemas.microsoft.com/office/drawing/2014/main" id="{B2B8F4B9-A013-4005-A8F9-FBA58DA71116}"/>
              </a:ext>
            </a:extLst>
          </p:cNvPr>
          <p:cNvSpPr>
            <a:spLocks noGrp="1"/>
          </p:cNvSpPr>
          <p:nvPr>
            <p:ph type="subTitle" idx="1"/>
          </p:nvPr>
        </p:nvSpPr>
        <p:spPr bwMode="gray">
          <a:xfrm>
            <a:off x="2526702" y="3810577"/>
            <a:ext cx="7817448" cy="471129"/>
          </a:xfrm>
          <a:prstGeom prst="rect">
            <a:avLst/>
          </a:prstGeom>
        </p:spPr>
        <p:txBody>
          <a:bodyPr lIns="0" rIns="0"/>
          <a:lstStyle>
            <a:lvl1pPr marL="0" indent="0" algn="l">
              <a:buNone/>
              <a:defRPr sz="2400" cap="all" baseline="0">
                <a:effectLst/>
              </a:defRPr>
            </a:lvl1pPr>
            <a:lvl2pPr marL="0" indent="0" algn="l">
              <a:buNone/>
              <a:defRPr sz="2800" cap="all" baseline="0"/>
            </a:lvl2pPr>
            <a:lvl3pPr marL="0" indent="0" algn="l">
              <a:buNone/>
              <a:defRPr sz="2800" cap="all" baseline="0"/>
            </a:lvl3pPr>
            <a:lvl4pPr marL="0" indent="0" algn="l">
              <a:buNone/>
              <a:defRPr sz="2800" cap="all" baseline="0"/>
            </a:lvl4pPr>
            <a:lvl5pPr marL="0" indent="0" algn="l">
              <a:buNone/>
              <a:defRPr sz="2800" cap="all" baseline="0"/>
            </a:lvl5pPr>
            <a:lvl6pPr marL="0" indent="0" algn="l">
              <a:buNone/>
              <a:defRPr sz="2800" cap="all" baseline="0"/>
            </a:lvl6pPr>
            <a:lvl7pPr marL="0" indent="0" algn="l">
              <a:buNone/>
              <a:defRPr sz="2800" cap="all" baseline="0"/>
            </a:lvl7pPr>
            <a:lvl8pPr marL="0" indent="0" algn="l">
              <a:buNone/>
              <a:defRPr sz="2800" cap="all" baseline="0"/>
            </a:lvl8pPr>
            <a:lvl9pPr marL="0" indent="0" algn="l">
              <a:buNone/>
              <a:defRPr sz="2800" cap="all" baseline="0"/>
            </a:lvl9pPr>
          </a:lstStyle>
          <a:p>
            <a:pPr lvl="0"/>
            <a:r>
              <a:rPr lang="de-DE" noProof="0" dirty="0"/>
              <a:t>Master-Untertitelformat bearbeiten</a:t>
            </a:r>
          </a:p>
        </p:txBody>
      </p:sp>
      <p:pic>
        <p:nvPicPr>
          <p:cNvPr id="30" name="Bild 1">
            <a:extLst>
              <a:ext uri="{FF2B5EF4-FFF2-40B4-BE49-F238E27FC236}">
                <a16:creationId xmlns:a16="http://schemas.microsoft.com/office/drawing/2014/main" id="{29CF0CEF-C408-5FCC-AAF9-1A89E82FE34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9575" y="5296203"/>
            <a:ext cx="2082381" cy="499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rafik 4" descr="Ein Bild, das Text, Schrift, Logo, Grafiken enthält.&#10;&#10;Automatisch generierte Beschreibung">
            <a:extLst>
              <a:ext uri="{FF2B5EF4-FFF2-40B4-BE49-F238E27FC236}">
                <a16:creationId xmlns:a16="http://schemas.microsoft.com/office/drawing/2014/main" id="{29AA42F5-3978-F354-0541-3CBFC323581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2275" y="234165"/>
            <a:ext cx="2146391" cy="595947"/>
          </a:xfrm>
          <a:prstGeom prst="rect">
            <a:avLst/>
          </a:prstGeom>
        </p:spPr>
      </p:pic>
    </p:spTree>
    <p:extLst>
      <p:ext uri="{BB962C8B-B14F-4D97-AF65-F5344CB8AC3E}">
        <p14:creationId xmlns:p14="http://schemas.microsoft.com/office/powerpoint/2010/main" val="21657027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1000"/>
                                        <p:tgtEl>
                                          <p:spTgt spid="10"/>
                                        </p:tgtEl>
                                      </p:cBhvr>
                                    </p:animEffect>
                                  </p:childTnLst>
                                </p:cTn>
                              </p:par>
                              <p:par>
                                <p:cTn id="11" presetID="2" presetClass="entr" presetSubtype="8" decel="10000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fill="hold"/>
                                        <p:tgtEl>
                                          <p:spTgt spid="2"/>
                                        </p:tgtEl>
                                        <p:attrNameLst>
                                          <p:attrName>ppt_x</p:attrName>
                                        </p:attrNameLst>
                                      </p:cBhvr>
                                      <p:tavLst>
                                        <p:tav tm="0">
                                          <p:val>
                                            <p:strVal val="0-#ppt_w/2"/>
                                          </p:val>
                                        </p:tav>
                                        <p:tav tm="100000">
                                          <p:val>
                                            <p:strVal val="#ppt_x"/>
                                          </p:val>
                                        </p:tav>
                                      </p:tavLst>
                                    </p:anim>
                                    <p:anim calcmode="lin" valueType="num">
                                      <p:cBhvr additive="base">
                                        <p:cTn id="14" dur="1000" fill="hold"/>
                                        <p:tgtEl>
                                          <p:spTgt spid="2"/>
                                        </p:tgtEl>
                                        <p:attrNameLst>
                                          <p:attrName>ppt_y</p:attrName>
                                        </p:attrNameLst>
                                      </p:cBhvr>
                                      <p:tavLst>
                                        <p:tav tm="0">
                                          <p:val>
                                            <p:strVal val="#ppt_y"/>
                                          </p:val>
                                        </p:tav>
                                        <p:tav tm="100000">
                                          <p:val>
                                            <p:strVal val="#ppt_y"/>
                                          </p:val>
                                        </p:tav>
                                      </p:tavLst>
                                    </p:anim>
                                  </p:childTnLst>
                                </p:cTn>
                              </p:par>
                              <p:par>
                                <p:cTn id="15" presetID="2" presetClass="entr" presetSubtype="8" decel="10000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1000" fill="hold"/>
                                        <p:tgtEl>
                                          <p:spTgt spid="3"/>
                                        </p:tgtEl>
                                        <p:attrNameLst>
                                          <p:attrName>ppt_x</p:attrName>
                                        </p:attrNameLst>
                                      </p:cBhvr>
                                      <p:tavLst>
                                        <p:tav tm="0">
                                          <p:val>
                                            <p:strVal val="0-#ppt_w/2"/>
                                          </p:val>
                                        </p:tav>
                                        <p:tav tm="100000">
                                          <p:val>
                                            <p:strVal val="#ppt_x"/>
                                          </p:val>
                                        </p:tav>
                                      </p:tavLst>
                                    </p:anim>
                                    <p:anim calcmode="lin" valueType="num">
                                      <p:cBhvr additive="base">
                                        <p:cTn id="18" dur="1000" fill="hold"/>
                                        <p:tgtEl>
                                          <p:spTgt spid="3"/>
                                        </p:tgtEl>
                                        <p:attrNameLst>
                                          <p:attrName>ppt_y</p:attrName>
                                        </p:attrNameLst>
                                      </p:cBhvr>
                                      <p:tavLst>
                                        <p:tav tm="0">
                                          <p:val>
                                            <p:strVal val="#ppt_y"/>
                                          </p:val>
                                        </p:tav>
                                        <p:tav tm="100000">
                                          <p:val>
                                            <p:strVal val="#ppt_y"/>
                                          </p:val>
                                        </p:tav>
                                      </p:tavLst>
                                    </p:anim>
                                  </p:childTnLst>
                                </p:cTn>
                              </p:par>
                              <p:par>
                                <p:cTn id="19" presetID="2" presetClass="entr" presetSubtype="8" decel="100000" fill="hold" grpId="0" nodeType="withEffect">
                                  <p:stCondLst>
                                    <p:cond delay="550"/>
                                  </p:stCondLst>
                                  <p:childTnLst>
                                    <p:set>
                                      <p:cBhvr>
                                        <p:cTn id="20" dur="1" fill="hold">
                                          <p:stCondLst>
                                            <p:cond delay="0"/>
                                          </p:stCondLst>
                                        </p:cTn>
                                        <p:tgtEl>
                                          <p:spTgt spid="52"/>
                                        </p:tgtEl>
                                        <p:attrNameLst>
                                          <p:attrName>style.visibility</p:attrName>
                                        </p:attrNameLst>
                                      </p:cBhvr>
                                      <p:to>
                                        <p:strVal val="visible"/>
                                      </p:to>
                                    </p:set>
                                    <p:anim calcmode="lin" valueType="num">
                                      <p:cBhvr additive="base">
                                        <p:cTn id="21" dur="500" fill="hold"/>
                                        <p:tgtEl>
                                          <p:spTgt spid="52"/>
                                        </p:tgtEl>
                                        <p:attrNameLst>
                                          <p:attrName>ppt_x</p:attrName>
                                        </p:attrNameLst>
                                      </p:cBhvr>
                                      <p:tavLst>
                                        <p:tav tm="0">
                                          <p:val>
                                            <p:strVal val="0-#ppt_w/2"/>
                                          </p:val>
                                        </p:tav>
                                        <p:tav tm="100000">
                                          <p:val>
                                            <p:strVal val="#ppt_x"/>
                                          </p:val>
                                        </p:tav>
                                      </p:tavLst>
                                    </p:anim>
                                    <p:anim calcmode="lin" valueType="num">
                                      <p:cBhvr additive="base">
                                        <p:cTn id="22" dur="500" fill="hold"/>
                                        <p:tgtEl>
                                          <p:spTgt spid="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tmplLst>
          <p:tmpl>
            <p:tnLst>
              <p:par>
                <p:cTn presetID="10" presetClass="entr" presetSubtype="0" fill="hold" nodeType="with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1000"/>
                        <p:tgtEl>
                          <p:spTgt spid="10"/>
                        </p:tgtEl>
                      </p:cBhvr>
                    </p:animEffect>
                  </p:childTnLst>
                </p:cTn>
              </p:par>
            </p:tnLst>
          </p:tmpl>
        </p:tmplLst>
      </p:bldP>
      <p:bldP spid="52" grpId="0" animBg="1"/>
      <p:bldP spid="2" grpId="0"/>
      <p:bldP spid="3" grpId="0">
        <p:tmplLst>
          <p:tmpl>
            <p:tnLst>
              <p:par>
                <p:cTn presetID="2" presetClass="entr" presetSubtype="8" decel="100000"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1000" fill="hold"/>
                        <p:tgtEl>
                          <p:spTgt spid="3"/>
                        </p:tgtEl>
                        <p:attrNameLst>
                          <p:attrName>ppt_x</p:attrName>
                        </p:attrNameLst>
                      </p:cBhvr>
                      <p:tavLst>
                        <p:tav tm="0">
                          <p:val>
                            <p:strVal val="0-#ppt_w/2"/>
                          </p:val>
                        </p:tav>
                        <p:tav tm="100000">
                          <p:val>
                            <p:strVal val="#ppt_x"/>
                          </p:val>
                        </p:tav>
                      </p:tavLst>
                    </p:anim>
                    <p:anim calcmode="lin" valueType="num">
                      <p:cBhvr additive="base">
                        <p:cTn dur="1000" fill="hold"/>
                        <p:tgtEl>
                          <p:spTgt spid="3"/>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8" name="Datumsplatzhalter 7">
            <a:extLst>
              <a:ext uri="{FF2B5EF4-FFF2-40B4-BE49-F238E27FC236}">
                <a16:creationId xmlns:a16="http://schemas.microsoft.com/office/drawing/2014/main" id="{31174585-DA0F-34D2-56F6-666C1D0151AE}"/>
              </a:ext>
            </a:extLst>
          </p:cNvPr>
          <p:cNvSpPr>
            <a:spLocks noGrp="1"/>
          </p:cNvSpPr>
          <p:nvPr>
            <p:ph type="dt" sz="half" idx="14"/>
          </p:nvPr>
        </p:nvSpPr>
        <p:spPr/>
        <p:txBody>
          <a:bodyPr/>
          <a:lstStyle/>
          <a:p>
            <a:r>
              <a:rPr lang="de-DE"/>
              <a:t>August 2025</a:t>
            </a:r>
            <a:endParaRPr lang="de-DE" dirty="0"/>
          </a:p>
        </p:txBody>
      </p:sp>
      <p:sp>
        <p:nvSpPr>
          <p:cNvPr id="9" name="Fußzeilenplatzhalter 8">
            <a:extLst>
              <a:ext uri="{FF2B5EF4-FFF2-40B4-BE49-F238E27FC236}">
                <a16:creationId xmlns:a16="http://schemas.microsoft.com/office/drawing/2014/main" id="{EA7FC3B9-AFAB-5419-79EE-B593ED750CF0}"/>
              </a:ext>
            </a:extLst>
          </p:cNvPr>
          <p:cNvSpPr>
            <a:spLocks noGrp="1"/>
          </p:cNvSpPr>
          <p:nvPr>
            <p:ph type="ftr" sz="quarter" idx="15"/>
          </p:nvPr>
        </p:nvSpPr>
        <p:spPr/>
        <p:txBody>
          <a:bodyPr/>
          <a:lstStyle/>
          <a:p>
            <a:r>
              <a:rPr lang="fr-FR" dirty="0"/>
              <a:t>© ServiceValue </a:t>
            </a:r>
            <a:r>
              <a:rPr lang="fr-FR" dirty="0" err="1"/>
              <a:t>GmbH</a:t>
            </a:r>
            <a:r>
              <a:rPr lang="fr-FR" dirty="0"/>
              <a:t>, </a:t>
            </a:r>
            <a:r>
              <a:rPr lang="de-DE" dirty="0"/>
              <a:t>F.A.Z. Institut GmbH</a:t>
            </a:r>
          </a:p>
        </p:txBody>
      </p:sp>
      <p:sp>
        <p:nvSpPr>
          <p:cNvPr id="10" name="Foliennummernplatzhalter 9">
            <a:extLst>
              <a:ext uri="{FF2B5EF4-FFF2-40B4-BE49-F238E27FC236}">
                <a16:creationId xmlns:a16="http://schemas.microsoft.com/office/drawing/2014/main" id="{2A60C9B5-E343-46E7-840B-623A915A96B4}"/>
              </a:ext>
            </a:extLst>
          </p:cNvPr>
          <p:cNvSpPr>
            <a:spLocks noGrp="1"/>
          </p:cNvSpPr>
          <p:nvPr>
            <p:ph type="sldNum" sz="quarter" idx="16"/>
          </p:nvPr>
        </p:nvSpPr>
        <p:spPr/>
        <p:txBody>
          <a:bodyPr/>
          <a:lstStyle/>
          <a:p>
            <a:fld id="{1A35A9F0-5D08-4160-802E-28E42A13C7EB}" type="slidenum">
              <a:rPr lang="de-DE" smtClean="0"/>
              <a:pPr/>
              <a:t>‹Nr.›</a:t>
            </a:fld>
            <a:endParaRPr lang="de-DE"/>
          </a:p>
        </p:txBody>
      </p:sp>
      <p:sp>
        <p:nvSpPr>
          <p:cNvPr id="5" name="Titel 4">
            <a:extLst>
              <a:ext uri="{FF2B5EF4-FFF2-40B4-BE49-F238E27FC236}">
                <a16:creationId xmlns:a16="http://schemas.microsoft.com/office/drawing/2014/main" id="{2A2FE6D5-4AC1-2022-76B6-B8C93AA9FF2B}"/>
              </a:ext>
            </a:extLst>
          </p:cNvPr>
          <p:cNvSpPr>
            <a:spLocks noGrp="1"/>
          </p:cNvSpPr>
          <p:nvPr>
            <p:ph type="title"/>
          </p:nvPr>
        </p:nvSpPr>
        <p:spPr/>
        <p:txBody>
          <a:bodyPr/>
          <a:lstStyle/>
          <a:p>
            <a:r>
              <a:rPr lang="de-DE"/>
              <a:t>Mastertitelformat bearbeiten</a:t>
            </a:r>
          </a:p>
        </p:txBody>
      </p:sp>
      <p:sp>
        <p:nvSpPr>
          <p:cNvPr id="3" name="Untertitel 2">
            <a:extLst>
              <a:ext uri="{FF2B5EF4-FFF2-40B4-BE49-F238E27FC236}">
                <a16:creationId xmlns:a16="http://schemas.microsoft.com/office/drawing/2014/main" id="{90C9F115-5430-081F-B1AF-A2A8FCA8A514}"/>
              </a:ext>
            </a:extLst>
          </p:cNvPr>
          <p:cNvSpPr>
            <a:spLocks noGrp="1"/>
          </p:cNvSpPr>
          <p:nvPr>
            <p:ph type="subTitle" idx="13"/>
          </p:nvPr>
        </p:nvSpPr>
        <p:spPr bwMode="gray">
          <a:xfrm>
            <a:off x="498475" y="952023"/>
            <a:ext cx="8140700" cy="312808"/>
          </a:xfrm>
          <a:prstGeom prst="rect">
            <a:avLst/>
          </a:prstGeom>
        </p:spPr>
        <p:txBody>
          <a:bodyPr lIns="0" tIns="43200" rIns="0" bIns="0" anchor="t"/>
          <a:lstStyle>
            <a:lvl1pPr marL="0" indent="0" algn="l" defTabSz="914400" rtl="0" eaLnBrk="1" latinLnBrk="0" hangingPunct="1">
              <a:lnSpc>
                <a:spcPct val="90000"/>
              </a:lnSpc>
              <a:buNone/>
              <a:defRPr lang="en-US" sz="2000" kern="1200" cap="all" dirty="0">
                <a:solidFill>
                  <a:schemeClr val="tx1"/>
                </a:solidFill>
                <a:effectLst>
                  <a:glow rad="215900">
                    <a:schemeClr val="bg1">
                      <a:alpha val="17000"/>
                    </a:schemeClr>
                  </a:glow>
                </a:effectLst>
                <a:latin typeface="+mj-lt"/>
                <a:ea typeface="Open Sans SemiBold" panose="020B0706030804020204" pitchFamily="34" charset="0"/>
                <a:cs typeface="Open Sans SemiBold" panose="020B07060308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dirty="0"/>
              <a:t>Master-Untertitelformat bearbeiten</a:t>
            </a:r>
          </a:p>
        </p:txBody>
      </p:sp>
      <p:sp>
        <p:nvSpPr>
          <p:cNvPr id="7" name="Textplatzhalter 6">
            <a:extLst>
              <a:ext uri="{FF2B5EF4-FFF2-40B4-BE49-F238E27FC236}">
                <a16:creationId xmlns:a16="http://schemas.microsoft.com/office/drawing/2014/main" id="{FFC18F9C-38FA-3834-FEF9-190B93DF67DE}"/>
              </a:ext>
            </a:extLst>
          </p:cNvPr>
          <p:cNvSpPr>
            <a:spLocks noGrp="1"/>
          </p:cNvSpPr>
          <p:nvPr>
            <p:ph type="body" sz="quarter" idx="26"/>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79439638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8" name="Datumsplatzhalter 7">
            <a:extLst>
              <a:ext uri="{FF2B5EF4-FFF2-40B4-BE49-F238E27FC236}">
                <a16:creationId xmlns:a16="http://schemas.microsoft.com/office/drawing/2014/main" id="{31174585-DA0F-34D2-56F6-666C1D0151AE}"/>
              </a:ext>
            </a:extLst>
          </p:cNvPr>
          <p:cNvSpPr>
            <a:spLocks noGrp="1"/>
          </p:cNvSpPr>
          <p:nvPr>
            <p:ph type="dt" sz="half" idx="14"/>
          </p:nvPr>
        </p:nvSpPr>
        <p:spPr/>
        <p:txBody>
          <a:bodyPr/>
          <a:lstStyle/>
          <a:p>
            <a:r>
              <a:rPr lang="de-DE"/>
              <a:t>August 2025</a:t>
            </a:r>
            <a:endParaRPr lang="de-DE" dirty="0"/>
          </a:p>
        </p:txBody>
      </p:sp>
      <p:sp>
        <p:nvSpPr>
          <p:cNvPr id="9" name="Fußzeilenplatzhalter 8">
            <a:extLst>
              <a:ext uri="{FF2B5EF4-FFF2-40B4-BE49-F238E27FC236}">
                <a16:creationId xmlns:a16="http://schemas.microsoft.com/office/drawing/2014/main" id="{EA7FC3B9-AFAB-5419-79EE-B593ED750CF0}"/>
              </a:ext>
            </a:extLst>
          </p:cNvPr>
          <p:cNvSpPr>
            <a:spLocks noGrp="1"/>
          </p:cNvSpPr>
          <p:nvPr>
            <p:ph type="ftr" sz="quarter" idx="15"/>
          </p:nvPr>
        </p:nvSpPr>
        <p:spPr/>
        <p:txBody>
          <a:bodyPr/>
          <a:lstStyle/>
          <a:p>
            <a:r>
              <a:rPr lang="fr-FR" dirty="0"/>
              <a:t>© ServiceValue </a:t>
            </a:r>
            <a:r>
              <a:rPr lang="fr-FR" dirty="0" err="1"/>
              <a:t>GmbH</a:t>
            </a:r>
            <a:r>
              <a:rPr lang="fr-FR" dirty="0"/>
              <a:t>, </a:t>
            </a:r>
            <a:r>
              <a:rPr lang="de-DE" dirty="0"/>
              <a:t>F.A.Z. Institut GmbH</a:t>
            </a:r>
          </a:p>
        </p:txBody>
      </p:sp>
      <p:sp>
        <p:nvSpPr>
          <p:cNvPr id="10" name="Foliennummernplatzhalter 9">
            <a:extLst>
              <a:ext uri="{FF2B5EF4-FFF2-40B4-BE49-F238E27FC236}">
                <a16:creationId xmlns:a16="http://schemas.microsoft.com/office/drawing/2014/main" id="{2A60C9B5-E343-46E7-840B-623A915A96B4}"/>
              </a:ext>
            </a:extLst>
          </p:cNvPr>
          <p:cNvSpPr>
            <a:spLocks noGrp="1"/>
          </p:cNvSpPr>
          <p:nvPr>
            <p:ph type="sldNum" sz="quarter" idx="16"/>
          </p:nvPr>
        </p:nvSpPr>
        <p:spPr/>
        <p:txBody>
          <a:bodyPr/>
          <a:lstStyle/>
          <a:p>
            <a:fld id="{1A35A9F0-5D08-4160-802E-28E42A13C7EB}" type="slidenum">
              <a:rPr lang="de-DE" smtClean="0"/>
              <a:pPr/>
              <a:t>‹Nr.›</a:t>
            </a:fld>
            <a:endParaRPr lang="de-DE"/>
          </a:p>
        </p:txBody>
      </p:sp>
      <p:sp>
        <p:nvSpPr>
          <p:cNvPr id="5" name="Titel 4">
            <a:extLst>
              <a:ext uri="{FF2B5EF4-FFF2-40B4-BE49-F238E27FC236}">
                <a16:creationId xmlns:a16="http://schemas.microsoft.com/office/drawing/2014/main" id="{2A2FE6D5-4AC1-2022-76B6-B8C93AA9FF2B}"/>
              </a:ext>
            </a:extLst>
          </p:cNvPr>
          <p:cNvSpPr>
            <a:spLocks noGrp="1"/>
          </p:cNvSpPr>
          <p:nvPr>
            <p:ph type="title"/>
          </p:nvPr>
        </p:nvSpPr>
        <p:spPr/>
        <p:txBody>
          <a:bodyPr/>
          <a:lstStyle/>
          <a:p>
            <a:r>
              <a:rPr lang="de-DE"/>
              <a:t>Mastertitelformat bearbeiten</a:t>
            </a:r>
          </a:p>
        </p:txBody>
      </p:sp>
      <p:sp>
        <p:nvSpPr>
          <p:cNvPr id="3" name="Untertitel 2">
            <a:extLst>
              <a:ext uri="{FF2B5EF4-FFF2-40B4-BE49-F238E27FC236}">
                <a16:creationId xmlns:a16="http://schemas.microsoft.com/office/drawing/2014/main" id="{90C9F115-5430-081F-B1AF-A2A8FCA8A514}"/>
              </a:ext>
            </a:extLst>
          </p:cNvPr>
          <p:cNvSpPr>
            <a:spLocks noGrp="1"/>
          </p:cNvSpPr>
          <p:nvPr>
            <p:ph type="subTitle" idx="13"/>
          </p:nvPr>
        </p:nvSpPr>
        <p:spPr bwMode="gray">
          <a:xfrm>
            <a:off x="498475" y="952023"/>
            <a:ext cx="8140700" cy="312808"/>
          </a:xfrm>
          <a:prstGeom prst="rect">
            <a:avLst/>
          </a:prstGeom>
        </p:spPr>
        <p:txBody>
          <a:bodyPr lIns="0" tIns="43200" rIns="0" bIns="0" anchor="t"/>
          <a:lstStyle>
            <a:lvl1pPr marL="0" indent="0" algn="l" defTabSz="914400" rtl="0" eaLnBrk="1" latinLnBrk="0" hangingPunct="1">
              <a:lnSpc>
                <a:spcPct val="90000"/>
              </a:lnSpc>
              <a:buNone/>
              <a:defRPr lang="en-US" sz="2000" kern="1200" cap="all" dirty="0">
                <a:solidFill>
                  <a:schemeClr val="tx1"/>
                </a:solidFill>
                <a:effectLst>
                  <a:glow rad="215900">
                    <a:schemeClr val="bg1">
                      <a:alpha val="17000"/>
                    </a:schemeClr>
                  </a:glow>
                </a:effectLst>
                <a:latin typeface="+mj-lt"/>
                <a:ea typeface="Open Sans SemiBold" panose="020B0706030804020204" pitchFamily="34" charset="0"/>
                <a:cs typeface="Open Sans SemiBold" panose="020B07060308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dirty="0"/>
              <a:t>Master-Untertitelformat bearbeiten</a:t>
            </a:r>
          </a:p>
        </p:txBody>
      </p:sp>
      <p:sp>
        <p:nvSpPr>
          <p:cNvPr id="7" name="Textplatzhalter 6">
            <a:extLst>
              <a:ext uri="{FF2B5EF4-FFF2-40B4-BE49-F238E27FC236}">
                <a16:creationId xmlns:a16="http://schemas.microsoft.com/office/drawing/2014/main" id="{FFC18F9C-38FA-3834-FEF9-190B93DF67DE}"/>
              </a:ext>
            </a:extLst>
          </p:cNvPr>
          <p:cNvSpPr>
            <a:spLocks noGrp="1"/>
          </p:cNvSpPr>
          <p:nvPr>
            <p:ph type="body" sz="quarter" idx="26"/>
          </p:nvPr>
        </p:nvSpPr>
        <p:spPr>
          <a:xfrm>
            <a:off x="498475" y="1808164"/>
            <a:ext cx="8477250" cy="4465636"/>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grpSp>
        <p:nvGrpSpPr>
          <p:cNvPr id="4" name="Gruppieren 3">
            <a:extLst>
              <a:ext uri="{FF2B5EF4-FFF2-40B4-BE49-F238E27FC236}">
                <a16:creationId xmlns:a16="http://schemas.microsoft.com/office/drawing/2014/main" id="{982AE3BF-80FF-B4C6-8A90-B5CD092CB67F}"/>
              </a:ext>
            </a:extLst>
          </p:cNvPr>
          <p:cNvGrpSpPr/>
          <p:nvPr userDrawn="1"/>
        </p:nvGrpSpPr>
        <p:grpSpPr>
          <a:xfrm>
            <a:off x="9679113" y="1904055"/>
            <a:ext cx="2016000" cy="4302125"/>
            <a:chOff x="8155012" y="2070100"/>
            <a:chExt cx="2016000" cy="4302125"/>
          </a:xfrm>
        </p:grpSpPr>
        <p:sp>
          <p:nvSpPr>
            <p:cNvPr id="6" name="Rechteck 5">
              <a:extLst>
                <a:ext uri="{FF2B5EF4-FFF2-40B4-BE49-F238E27FC236}">
                  <a16:creationId xmlns:a16="http://schemas.microsoft.com/office/drawing/2014/main" id="{CF32765F-6D31-CB88-AF5F-818189C32D6C}"/>
                </a:ext>
              </a:extLst>
            </p:cNvPr>
            <p:cNvSpPr/>
            <p:nvPr/>
          </p:nvSpPr>
          <p:spPr>
            <a:xfrm>
              <a:off x="8155012" y="2070100"/>
              <a:ext cx="2016000" cy="4302125"/>
            </a:xfrm>
            <a:prstGeom prst="rect">
              <a:avLst/>
            </a:prstGeom>
            <a:solidFill>
              <a:srgbClr val="F1ECE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12" name="Picture 3" descr="M:\20_Corporate_Identity\28_Bildmaterial\Fotolia_53034180_M_© pressmaster - Fotolia.com.jpg">
              <a:extLst>
                <a:ext uri="{FF2B5EF4-FFF2-40B4-BE49-F238E27FC236}">
                  <a16:creationId xmlns:a16="http://schemas.microsoft.com/office/drawing/2014/main" id="{EC84D3DA-FE41-DB18-BC56-E7DE2F4EB1E7}"/>
                </a:ext>
              </a:extLst>
            </p:cNvPr>
            <p:cNvPicPr>
              <a:picLocks noChangeAspect="1" noChangeArrowheads="1"/>
            </p:cNvPicPr>
            <p:nvPr/>
          </p:nvPicPr>
          <p:blipFill>
            <a:blip r:embed="rId2" cstate="print"/>
            <a:srcRect/>
            <a:stretch>
              <a:fillRect/>
            </a:stretch>
          </p:blipFill>
          <p:spPr bwMode="auto">
            <a:xfrm>
              <a:off x="8315600" y="2253605"/>
              <a:ext cx="1692000" cy="1127651"/>
            </a:xfrm>
            <a:prstGeom prst="rect">
              <a:avLst/>
            </a:prstGeom>
            <a:noFill/>
          </p:spPr>
        </p:pic>
        <p:pic>
          <p:nvPicPr>
            <p:cNvPr id="13" name="Picture 2" descr="M:\20_Corporate_Identity\28_Bildmaterial\Fotolia_38314502_M Rido - Fotolia.jpg">
              <a:extLst>
                <a:ext uri="{FF2B5EF4-FFF2-40B4-BE49-F238E27FC236}">
                  <a16:creationId xmlns:a16="http://schemas.microsoft.com/office/drawing/2014/main" id="{E5C8EC35-2DA9-E4BB-3A98-D1E43CD133B4}"/>
                </a:ext>
              </a:extLst>
            </p:cNvPr>
            <p:cNvPicPr>
              <a:picLocks noChangeAspect="1" noChangeArrowheads="1"/>
            </p:cNvPicPr>
            <p:nvPr/>
          </p:nvPicPr>
          <p:blipFill>
            <a:blip r:embed="rId3" cstate="print"/>
            <a:srcRect/>
            <a:stretch>
              <a:fillRect/>
            </a:stretch>
          </p:blipFill>
          <p:spPr bwMode="auto">
            <a:xfrm>
              <a:off x="8315600" y="3650925"/>
              <a:ext cx="1692000" cy="1123484"/>
            </a:xfrm>
            <a:prstGeom prst="rect">
              <a:avLst/>
            </a:prstGeom>
            <a:noFill/>
          </p:spPr>
        </p:pic>
        <p:pic>
          <p:nvPicPr>
            <p:cNvPr id="14" name="Picture 4" descr="M:\20_Corporate_Identity\28_Bildmaterial\Fotolia_29166839_M_© Rido - Fotolia.com.jpg">
              <a:extLst>
                <a:ext uri="{FF2B5EF4-FFF2-40B4-BE49-F238E27FC236}">
                  <a16:creationId xmlns:a16="http://schemas.microsoft.com/office/drawing/2014/main" id="{E6F3DB5D-F866-4731-C40D-173AB56716D3}"/>
                </a:ext>
              </a:extLst>
            </p:cNvPr>
            <p:cNvPicPr>
              <a:picLocks noChangeAspect="1" noChangeArrowheads="1"/>
            </p:cNvPicPr>
            <p:nvPr/>
          </p:nvPicPr>
          <p:blipFill>
            <a:blip r:embed="rId4" cstate="print"/>
            <a:srcRect/>
            <a:stretch>
              <a:fillRect/>
            </a:stretch>
          </p:blipFill>
          <p:spPr bwMode="auto">
            <a:xfrm>
              <a:off x="8315600" y="5044077"/>
              <a:ext cx="1692000" cy="1123484"/>
            </a:xfrm>
            <a:prstGeom prst="rect">
              <a:avLst/>
            </a:prstGeom>
            <a:noFill/>
          </p:spPr>
        </p:pic>
      </p:grpSp>
    </p:spTree>
    <p:extLst>
      <p:ext uri="{BB962C8B-B14F-4D97-AF65-F5344CB8AC3E}">
        <p14:creationId xmlns:p14="http://schemas.microsoft.com/office/powerpoint/2010/main" val="1969368043"/>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2 Boxen">
    <p:spTree>
      <p:nvGrpSpPr>
        <p:cNvPr id="1" name=""/>
        <p:cNvGrpSpPr/>
        <p:nvPr/>
      </p:nvGrpSpPr>
      <p:grpSpPr>
        <a:xfrm>
          <a:off x="0" y="0"/>
          <a:ext cx="0" cy="0"/>
          <a:chOff x="0" y="0"/>
          <a:chExt cx="0" cy="0"/>
        </a:xfrm>
      </p:grpSpPr>
      <p:sp>
        <p:nvSpPr>
          <p:cNvPr id="9" name="Textplatzhalter 8">
            <a:extLst>
              <a:ext uri="{FF2B5EF4-FFF2-40B4-BE49-F238E27FC236}">
                <a16:creationId xmlns:a16="http://schemas.microsoft.com/office/drawing/2014/main" id="{61FEE1C2-DFA1-0E0B-F756-D439ACA2CAD3}"/>
              </a:ext>
            </a:extLst>
          </p:cNvPr>
          <p:cNvSpPr>
            <a:spLocks noGrp="1"/>
          </p:cNvSpPr>
          <p:nvPr>
            <p:ph type="body" sz="quarter" idx="26"/>
          </p:nvPr>
        </p:nvSpPr>
        <p:spPr>
          <a:xfrm>
            <a:off x="498475" y="6115050"/>
            <a:ext cx="11196638" cy="158750"/>
          </a:xfrm>
        </p:spPr>
        <p:txBody>
          <a:bodyPr lIns="0" tIns="46800" rIns="0" bIns="0"/>
          <a:lstStyle>
            <a:lvl1pPr>
              <a:defRPr sz="800" i="1"/>
            </a:lvl1pPr>
          </a:lstStyle>
          <a:p>
            <a:pPr lvl="0"/>
            <a:r>
              <a:rPr lang="de-DE" dirty="0"/>
              <a:t>Mastertextformat bearbeiten</a:t>
            </a:r>
          </a:p>
        </p:txBody>
      </p:sp>
      <p:sp>
        <p:nvSpPr>
          <p:cNvPr id="3" name="Rechteck 2">
            <a:extLst>
              <a:ext uri="{FF2B5EF4-FFF2-40B4-BE49-F238E27FC236}">
                <a16:creationId xmlns:a16="http://schemas.microsoft.com/office/drawing/2014/main" id="{76626547-063C-C577-1300-71121952F499}"/>
              </a:ext>
            </a:extLst>
          </p:cNvPr>
          <p:cNvSpPr/>
          <p:nvPr userDrawn="1"/>
        </p:nvSpPr>
        <p:spPr bwMode="gray">
          <a:xfrm>
            <a:off x="6279067" y="1811337"/>
            <a:ext cx="5416045" cy="4230453"/>
          </a:xfrm>
          <a:prstGeom prst="rect">
            <a:avLst/>
          </a:prstGeom>
          <a:solidFill>
            <a:srgbClr val="F1ECE4"/>
          </a:soli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80000" rIns="288000" bIns="45720" rtlCol="0" anchor="t"/>
          <a:lstStyle/>
          <a:p>
            <a:pPr marL="0" marR="0" lvl="1" indent="0" algn="l" defTabSz="533400" rtl="0" eaLnBrk="0" fontAlgn="base" latinLnBrk="0" hangingPunct="0">
              <a:lnSpc>
                <a:spcPct val="100000"/>
              </a:lnSpc>
              <a:spcBef>
                <a:spcPct val="0"/>
              </a:spcBef>
              <a:spcAft>
                <a:spcPts val="0"/>
              </a:spcAft>
              <a:buClrTx/>
              <a:buSzTx/>
              <a:buFontTx/>
              <a:buNone/>
              <a:tabLst/>
              <a:defRPr/>
            </a:pPr>
            <a:endParaRPr kumimoji="0" lang="de-DE" sz="1400" b="0" i="0" u="none" strike="noStrike" kern="1200" cap="none" spc="0" normalizeH="0" baseline="0" noProof="0" dirty="0">
              <a:ln>
                <a:noFill/>
              </a:ln>
              <a:solidFill>
                <a:srgbClr val="000000"/>
              </a:solidFill>
              <a:effectLst/>
              <a:uLnTx/>
              <a:uFillTx/>
              <a:latin typeface="Gill Sans MT"/>
              <a:ea typeface="Open Sans SemiBold"/>
              <a:cs typeface="Open Sans SemiBold"/>
            </a:endParaRPr>
          </a:p>
        </p:txBody>
      </p:sp>
      <p:sp>
        <p:nvSpPr>
          <p:cNvPr id="2" name="Rechteck 1">
            <a:extLst>
              <a:ext uri="{FF2B5EF4-FFF2-40B4-BE49-F238E27FC236}">
                <a16:creationId xmlns:a16="http://schemas.microsoft.com/office/drawing/2014/main" id="{7E5046A7-973E-2436-C230-5D0F07CC8E8E}"/>
              </a:ext>
            </a:extLst>
          </p:cNvPr>
          <p:cNvSpPr/>
          <p:nvPr userDrawn="1"/>
        </p:nvSpPr>
        <p:spPr bwMode="gray">
          <a:xfrm>
            <a:off x="498477" y="1811338"/>
            <a:ext cx="5421600" cy="4230453"/>
          </a:xfrm>
          <a:prstGeom prst="rect">
            <a:avLst/>
          </a:prstGeom>
          <a:solidFill>
            <a:srgbClr val="F1ECE4"/>
          </a:soli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80000" rIns="288000" bIns="45720" rtlCol="0" anchor="t"/>
          <a:lstStyle/>
          <a:p>
            <a:pPr marL="0" marR="0" lvl="1" indent="0" algn="l" defTabSz="533400" rtl="0" eaLnBrk="0" fontAlgn="base" latinLnBrk="0" hangingPunct="0">
              <a:lnSpc>
                <a:spcPct val="100000"/>
              </a:lnSpc>
              <a:spcBef>
                <a:spcPct val="0"/>
              </a:spcBef>
              <a:spcAft>
                <a:spcPts val="0"/>
              </a:spcAft>
              <a:buClrTx/>
              <a:buSzTx/>
              <a:buFontTx/>
              <a:buNone/>
              <a:tabLst/>
              <a:defRPr/>
            </a:pPr>
            <a:endParaRPr kumimoji="0" lang="de-DE" sz="1400" b="0" i="0" u="none" strike="noStrike" kern="1200" cap="none" spc="0" normalizeH="0" baseline="0" noProof="0" dirty="0">
              <a:ln>
                <a:noFill/>
              </a:ln>
              <a:solidFill>
                <a:srgbClr val="000000"/>
              </a:solidFill>
              <a:effectLst/>
              <a:uLnTx/>
              <a:uFillTx/>
              <a:latin typeface="Gill Sans MT"/>
              <a:ea typeface="Open Sans SemiBold"/>
              <a:cs typeface="Open Sans SemiBold"/>
            </a:endParaRPr>
          </a:p>
        </p:txBody>
      </p:sp>
      <p:sp>
        <p:nvSpPr>
          <p:cNvPr id="19" name="Textplatzhalter 18">
            <a:extLst>
              <a:ext uri="{FF2B5EF4-FFF2-40B4-BE49-F238E27FC236}">
                <a16:creationId xmlns:a16="http://schemas.microsoft.com/office/drawing/2014/main" id="{E538C7D6-9E0D-44F3-9BC6-0DB5E4759901}"/>
              </a:ext>
            </a:extLst>
          </p:cNvPr>
          <p:cNvSpPr>
            <a:spLocks noGrp="1"/>
          </p:cNvSpPr>
          <p:nvPr userDrawn="1">
            <p:ph type="body" sz="quarter" idx="15"/>
          </p:nvPr>
        </p:nvSpPr>
        <p:spPr bwMode="gray">
          <a:xfrm>
            <a:off x="498025" y="1807712"/>
            <a:ext cx="5418138" cy="4230452"/>
          </a:xfrm>
          <a:prstGeom prst="rect">
            <a:avLst/>
          </a:prstGeom>
        </p:spPr>
        <p:txBody>
          <a:bodyPr lIns="288000" tIns="180000" rIns="288000"/>
          <a:lstStyle>
            <a:lvl1pPr>
              <a:defRPr sz="180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10" name="Datumsplatzhalter 9">
            <a:extLst>
              <a:ext uri="{FF2B5EF4-FFF2-40B4-BE49-F238E27FC236}">
                <a16:creationId xmlns:a16="http://schemas.microsoft.com/office/drawing/2014/main" id="{F2A3A9E8-EA20-ACD9-A02C-6D789FDD9FFE}"/>
              </a:ext>
            </a:extLst>
          </p:cNvPr>
          <p:cNvSpPr>
            <a:spLocks noGrp="1"/>
          </p:cNvSpPr>
          <p:nvPr userDrawn="1">
            <p:ph type="dt" sz="half" idx="22"/>
          </p:nvPr>
        </p:nvSpPr>
        <p:spPr/>
        <p:txBody>
          <a:bodyPr/>
          <a:lstStyle/>
          <a:p>
            <a:r>
              <a:rPr lang="de-DE"/>
              <a:t>August 2025</a:t>
            </a:r>
            <a:endParaRPr lang="de-DE" dirty="0"/>
          </a:p>
        </p:txBody>
      </p:sp>
      <p:sp>
        <p:nvSpPr>
          <p:cNvPr id="11" name="Fußzeilenplatzhalter 10">
            <a:extLst>
              <a:ext uri="{FF2B5EF4-FFF2-40B4-BE49-F238E27FC236}">
                <a16:creationId xmlns:a16="http://schemas.microsoft.com/office/drawing/2014/main" id="{14CA3FC7-B35B-A203-85C1-EF21327ABCFB}"/>
              </a:ext>
            </a:extLst>
          </p:cNvPr>
          <p:cNvSpPr>
            <a:spLocks noGrp="1"/>
          </p:cNvSpPr>
          <p:nvPr userDrawn="1">
            <p:ph type="ftr" sz="quarter" idx="23"/>
          </p:nvPr>
        </p:nvSpPr>
        <p:spPr/>
        <p:txBody>
          <a:bodyPr/>
          <a:lstStyle/>
          <a:p>
            <a:r>
              <a:rPr lang="fr-FR" dirty="0"/>
              <a:t>© ServiceValue </a:t>
            </a:r>
            <a:r>
              <a:rPr lang="fr-FR" dirty="0" err="1"/>
              <a:t>GmbH</a:t>
            </a:r>
            <a:r>
              <a:rPr lang="fr-FR" dirty="0"/>
              <a:t>, </a:t>
            </a:r>
            <a:r>
              <a:rPr lang="de-DE" dirty="0"/>
              <a:t>F.A.Z. Institut GmbH</a:t>
            </a:r>
          </a:p>
        </p:txBody>
      </p:sp>
      <p:sp>
        <p:nvSpPr>
          <p:cNvPr id="12" name="Foliennummernplatzhalter 11">
            <a:extLst>
              <a:ext uri="{FF2B5EF4-FFF2-40B4-BE49-F238E27FC236}">
                <a16:creationId xmlns:a16="http://schemas.microsoft.com/office/drawing/2014/main" id="{98C909C3-19AC-1742-4C3A-9F70CA1BF054}"/>
              </a:ext>
            </a:extLst>
          </p:cNvPr>
          <p:cNvSpPr>
            <a:spLocks noGrp="1"/>
          </p:cNvSpPr>
          <p:nvPr userDrawn="1">
            <p:ph type="sldNum" sz="quarter" idx="24"/>
          </p:nvPr>
        </p:nvSpPr>
        <p:spPr/>
        <p:txBody>
          <a:bodyPr/>
          <a:lstStyle/>
          <a:p>
            <a:fld id="{1A35A9F0-5D08-4160-802E-28E42A13C7EB}" type="slidenum">
              <a:rPr lang="de-DE" smtClean="0"/>
              <a:pPr/>
              <a:t>‹Nr.›</a:t>
            </a:fld>
            <a:endParaRPr lang="de-DE"/>
          </a:p>
        </p:txBody>
      </p:sp>
      <p:pic>
        <p:nvPicPr>
          <p:cNvPr id="4" name="Grafik 3">
            <a:extLst>
              <a:ext uri="{FF2B5EF4-FFF2-40B4-BE49-F238E27FC236}">
                <a16:creationId xmlns:a16="http://schemas.microsoft.com/office/drawing/2014/main" id="{CC5EAE62-73E4-97DA-1894-43F903FC371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11399838" y="5733363"/>
            <a:ext cx="295275" cy="304800"/>
          </a:xfrm>
          <a:prstGeom prst="rect">
            <a:avLst/>
          </a:prstGeom>
        </p:spPr>
      </p:pic>
      <p:pic>
        <p:nvPicPr>
          <p:cNvPr id="5" name="Grafik 4">
            <a:extLst>
              <a:ext uri="{FF2B5EF4-FFF2-40B4-BE49-F238E27FC236}">
                <a16:creationId xmlns:a16="http://schemas.microsoft.com/office/drawing/2014/main" id="{8C011A86-6D11-31B9-BC37-0017E30C3B6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5618076" y="5733363"/>
            <a:ext cx="295275" cy="304800"/>
          </a:xfrm>
          <a:prstGeom prst="rect">
            <a:avLst/>
          </a:prstGeom>
        </p:spPr>
      </p:pic>
      <p:sp>
        <p:nvSpPr>
          <p:cNvPr id="13" name="Titel 12">
            <a:extLst>
              <a:ext uri="{FF2B5EF4-FFF2-40B4-BE49-F238E27FC236}">
                <a16:creationId xmlns:a16="http://schemas.microsoft.com/office/drawing/2014/main" id="{C9FD5724-0FB4-5799-CF85-724683F2A7C9}"/>
              </a:ext>
            </a:extLst>
          </p:cNvPr>
          <p:cNvSpPr>
            <a:spLocks noGrp="1"/>
          </p:cNvSpPr>
          <p:nvPr>
            <p:ph type="title"/>
          </p:nvPr>
        </p:nvSpPr>
        <p:spPr/>
        <p:txBody>
          <a:bodyPr/>
          <a:lstStyle/>
          <a:p>
            <a:r>
              <a:rPr lang="de-DE"/>
              <a:t>Mastertitelformat bearbeiten</a:t>
            </a:r>
          </a:p>
        </p:txBody>
      </p:sp>
      <p:sp>
        <p:nvSpPr>
          <p:cNvPr id="14" name="Untertitel 2">
            <a:extLst>
              <a:ext uri="{FF2B5EF4-FFF2-40B4-BE49-F238E27FC236}">
                <a16:creationId xmlns:a16="http://schemas.microsoft.com/office/drawing/2014/main" id="{D2A47B5E-CAC4-7CAB-CDB4-6AAB2C17FA51}"/>
              </a:ext>
            </a:extLst>
          </p:cNvPr>
          <p:cNvSpPr>
            <a:spLocks noGrp="1"/>
          </p:cNvSpPr>
          <p:nvPr>
            <p:ph type="subTitle" idx="13"/>
          </p:nvPr>
        </p:nvSpPr>
        <p:spPr bwMode="gray">
          <a:xfrm>
            <a:off x="498475" y="952023"/>
            <a:ext cx="8140700" cy="312808"/>
          </a:xfrm>
          <a:prstGeom prst="rect">
            <a:avLst/>
          </a:prstGeom>
        </p:spPr>
        <p:txBody>
          <a:bodyPr lIns="0" tIns="43200" rIns="0" bIns="0" anchor="t"/>
          <a:lstStyle>
            <a:lvl1pPr marL="0" indent="0" algn="l" defTabSz="914400" rtl="0" eaLnBrk="1" latinLnBrk="0" hangingPunct="1">
              <a:lnSpc>
                <a:spcPct val="90000"/>
              </a:lnSpc>
              <a:buNone/>
              <a:defRPr lang="en-US" sz="2000" kern="1200" cap="all" dirty="0">
                <a:solidFill>
                  <a:schemeClr val="tx1"/>
                </a:solidFill>
                <a:effectLst>
                  <a:glow rad="215900">
                    <a:schemeClr val="bg1">
                      <a:alpha val="17000"/>
                    </a:schemeClr>
                  </a:glow>
                </a:effectLst>
                <a:latin typeface="+mj-lt"/>
                <a:ea typeface="Open Sans SemiBold" panose="020B0706030804020204" pitchFamily="34" charset="0"/>
                <a:cs typeface="Open Sans SemiBold" panose="020B07060308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dirty="0"/>
              <a:t>Master-Untertitelformat bearbeiten</a:t>
            </a:r>
          </a:p>
        </p:txBody>
      </p:sp>
      <p:sp>
        <p:nvSpPr>
          <p:cNvPr id="7" name="Textplatzhalter 18">
            <a:extLst>
              <a:ext uri="{FF2B5EF4-FFF2-40B4-BE49-F238E27FC236}">
                <a16:creationId xmlns:a16="http://schemas.microsoft.com/office/drawing/2014/main" id="{3E019A79-CE62-A13C-DBD6-A70A4A1EB966}"/>
              </a:ext>
            </a:extLst>
          </p:cNvPr>
          <p:cNvSpPr>
            <a:spLocks noGrp="1"/>
          </p:cNvSpPr>
          <p:nvPr>
            <p:ph type="body" sz="quarter" idx="27"/>
          </p:nvPr>
        </p:nvSpPr>
        <p:spPr bwMode="gray">
          <a:xfrm>
            <a:off x="6279066" y="1806200"/>
            <a:ext cx="5418138" cy="4230452"/>
          </a:xfrm>
          <a:prstGeom prst="rect">
            <a:avLst/>
          </a:prstGeom>
        </p:spPr>
        <p:txBody>
          <a:bodyPr lIns="288000" tIns="180000" rIns="288000"/>
          <a:lstStyle>
            <a:lvl1pPr>
              <a:defRPr sz="180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Tree>
    <p:extLst>
      <p:ext uri="{BB962C8B-B14F-4D97-AF65-F5344CB8AC3E}">
        <p14:creationId xmlns:p14="http://schemas.microsoft.com/office/powerpoint/2010/main" val="1551437779"/>
      </p:ext>
    </p:extLst>
  </p:cSld>
  <p:clrMapOvr>
    <a:masterClrMapping/>
  </p:clrMapOvr>
  <p:transition>
    <p:fade/>
  </p:transition>
  <p:extLst>
    <p:ext uri="{DCECCB84-F9BA-43D5-87BE-67443E8EF086}">
      <p15:sldGuideLst xmlns:p15="http://schemas.microsoft.com/office/powerpoint/2012/main">
        <p15:guide id="1" pos="3727" userDrawn="1">
          <p15:clr>
            <a:srgbClr val="FBAE40"/>
          </p15:clr>
        </p15:guide>
        <p15:guide id="2" pos="3953"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2 Boxen">
    <p:spTree>
      <p:nvGrpSpPr>
        <p:cNvPr id="1" name=""/>
        <p:cNvGrpSpPr/>
        <p:nvPr/>
      </p:nvGrpSpPr>
      <p:grpSpPr>
        <a:xfrm>
          <a:off x="0" y="0"/>
          <a:ext cx="0" cy="0"/>
          <a:chOff x="0" y="0"/>
          <a:chExt cx="0" cy="0"/>
        </a:xfrm>
      </p:grpSpPr>
      <p:sp>
        <p:nvSpPr>
          <p:cNvPr id="9" name="Textplatzhalter 8">
            <a:extLst>
              <a:ext uri="{FF2B5EF4-FFF2-40B4-BE49-F238E27FC236}">
                <a16:creationId xmlns:a16="http://schemas.microsoft.com/office/drawing/2014/main" id="{61FEE1C2-DFA1-0E0B-F756-D439ACA2CAD3}"/>
              </a:ext>
            </a:extLst>
          </p:cNvPr>
          <p:cNvSpPr>
            <a:spLocks noGrp="1"/>
          </p:cNvSpPr>
          <p:nvPr>
            <p:ph type="body" sz="quarter" idx="26"/>
          </p:nvPr>
        </p:nvSpPr>
        <p:spPr>
          <a:xfrm>
            <a:off x="498475" y="6115050"/>
            <a:ext cx="11196638" cy="158750"/>
          </a:xfrm>
        </p:spPr>
        <p:txBody>
          <a:bodyPr lIns="0" tIns="46800" rIns="0" bIns="0"/>
          <a:lstStyle>
            <a:lvl1pPr>
              <a:defRPr sz="800" i="1"/>
            </a:lvl1pPr>
          </a:lstStyle>
          <a:p>
            <a:pPr lvl="0"/>
            <a:r>
              <a:rPr lang="de-DE" dirty="0"/>
              <a:t>Mastertextformat bearbeiten</a:t>
            </a:r>
          </a:p>
        </p:txBody>
      </p:sp>
      <p:sp>
        <p:nvSpPr>
          <p:cNvPr id="3" name="Rechteck 2">
            <a:extLst>
              <a:ext uri="{FF2B5EF4-FFF2-40B4-BE49-F238E27FC236}">
                <a16:creationId xmlns:a16="http://schemas.microsoft.com/office/drawing/2014/main" id="{76626547-063C-C577-1300-71121952F499}"/>
              </a:ext>
            </a:extLst>
          </p:cNvPr>
          <p:cNvSpPr/>
          <p:nvPr userDrawn="1"/>
        </p:nvSpPr>
        <p:spPr bwMode="gray">
          <a:xfrm>
            <a:off x="6279067" y="1811336"/>
            <a:ext cx="5414455" cy="1098000"/>
          </a:xfrm>
          <a:prstGeom prst="rect">
            <a:avLst/>
          </a:prstGeom>
          <a:solidFill>
            <a:srgbClr val="F1ECE4"/>
          </a:soli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80000" rIns="288000" bIns="45720" rtlCol="0" anchor="t"/>
          <a:lstStyle/>
          <a:p>
            <a:pPr marL="0" marR="0" lvl="1" indent="0" algn="l" defTabSz="533400" rtl="0" eaLnBrk="0" fontAlgn="base" latinLnBrk="0" hangingPunct="0">
              <a:lnSpc>
                <a:spcPct val="100000"/>
              </a:lnSpc>
              <a:spcBef>
                <a:spcPct val="0"/>
              </a:spcBef>
              <a:spcAft>
                <a:spcPts val="0"/>
              </a:spcAft>
              <a:buClrTx/>
              <a:buSzTx/>
              <a:buFontTx/>
              <a:buNone/>
              <a:tabLst/>
              <a:defRPr/>
            </a:pPr>
            <a:endParaRPr kumimoji="0" lang="de-DE" sz="1400" b="0" i="0" u="none" strike="noStrike" kern="1200" cap="none" spc="0" normalizeH="0" baseline="0" noProof="0" dirty="0">
              <a:ln>
                <a:noFill/>
              </a:ln>
              <a:solidFill>
                <a:srgbClr val="000000"/>
              </a:solidFill>
              <a:effectLst/>
              <a:uLnTx/>
              <a:uFillTx/>
              <a:latin typeface="Gill Sans MT"/>
              <a:ea typeface="Open Sans SemiBold"/>
              <a:cs typeface="Open Sans SemiBold"/>
            </a:endParaRPr>
          </a:p>
        </p:txBody>
      </p:sp>
      <p:sp>
        <p:nvSpPr>
          <p:cNvPr id="2" name="Rechteck 1">
            <a:extLst>
              <a:ext uri="{FF2B5EF4-FFF2-40B4-BE49-F238E27FC236}">
                <a16:creationId xmlns:a16="http://schemas.microsoft.com/office/drawing/2014/main" id="{7E5046A7-973E-2436-C230-5D0F07CC8E8E}"/>
              </a:ext>
            </a:extLst>
          </p:cNvPr>
          <p:cNvSpPr/>
          <p:nvPr userDrawn="1"/>
        </p:nvSpPr>
        <p:spPr bwMode="gray">
          <a:xfrm>
            <a:off x="498477" y="1811338"/>
            <a:ext cx="5421600" cy="4230453"/>
          </a:xfrm>
          <a:prstGeom prst="rect">
            <a:avLst/>
          </a:prstGeom>
          <a:solidFill>
            <a:srgbClr val="F1ECE4"/>
          </a:soli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80000" rIns="288000" bIns="45720" rtlCol="0" anchor="t"/>
          <a:lstStyle/>
          <a:p>
            <a:pPr marL="0" marR="0" lvl="1" indent="0" algn="l" defTabSz="533400" rtl="0" eaLnBrk="0" fontAlgn="base" latinLnBrk="0" hangingPunct="0">
              <a:lnSpc>
                <a:spcPct val="100000"/>
              </a:lnSpc>
              <a:spcBef>
                <a:spcPct val="0"/>
              </a:spcBef>
              <a:spcAft>
                <a:spcPts val="0"/>
              </a:spcAft>
              <a:buClrTx/>
              <a:buSzTx/>
              <a:buFontTx/>
              <a:buNone/>
              <a:tabLst/>
              <a:defRPr/>
            </a:pPr>
            <a:endParaRPr kumimoji="0" lang="de-DE" sz="1400" b="0" i="0" u="none" strike="noStrike" kern="1200" cap="none" spc="0" normalizeH="0" baseline="0" noProof="0" dirty="0">
              <a:ln>
                <a:noFill/>
              </a:ln>
              <a:solidFill>
                <a:srgbClr val="000000"/>
              </a:solidFill>
              <a:effectLst/>
              <a:uLnTx/>
              <a:uFillTx/>
              <a:latin typeface="Gill Sans MT"/>
              <a:ea typeface="Open Sans SemiBold"/>
              <a:cs typeface="Open Sans SemiBold"/>
            </a:endParaRPr>
          </a:p>
        </p:txBody>
      </p:sp>
      <p:sp>
        <p:nvSpPr>
          <p:cNvPr id="19" name="Textplatzhalter 18">
            <a:extLst>
              <a:ext uri="{FF2B5EF4-FFF2-40B4-BE49-F238E27FC236}">
                <a16:creationId xmlns:a16="http://schemas.microsoft.com/office/drawing/2014/main" id="{E538C7D6-9E0D-44F3-9BC6-0DB5E4759901}"/>
              </a:ext>
            </a:extLst>
          </p:cNvPr>
          <p:cNvSpPr>
            <a:spLocks noGrp="1"/>
          </p:cNvSpPr>
          <p:nvPr userDrawn="1">
            <p:ph type="body" sz="quarter" idx="15"/>
          </p:nvPr>
        </p:nvSpPr>
        <p:spPr bwMode="gray">
          <a:xfrm>
            <a:off x="498025" y="1808164"/>
            <a:ext cx="5418138" cy="4230000"/>
          </a:xfrm>
          <a:prstGeom prst="rect">
            <a:avLst/>
          </a:prstGeom>
        </p:spPr>
        <p:txBody>
          <a:bodyPr lIns="288000" tIns="180000" rIns="288000"/>
          <a:lstStyle>
            <a:lvl1pPr>
              <a:defRPr sz="180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10" name="Datumsplatzhalter 9">
            <a:extLst>
              <a:ext uri="{FF2B5EF4-FFF2-40B4-BE49-F238E27FC236}">
                <a16:creationId xmlns:a16="http://schemas.microsoft.com/office/drawing/2014/main" id="{F2A3A9E8-EA20-ACD9-A02C-6D789FDD9FFE}"/>
              </a:ext>
            </a:extLst>
          </p:cNvPr>
          <p:cNvSpPr>
            <a:spLocks noGrp="1"/>
          </p:cNvSpPr>
          <p:nvPr userDrawn="1">
            <p:ph type="dt" sz="half" idx="22"/>
          </p:nvPr>
        </p:nvSpPr>
        <p:spPr/>
        <p:txBody>
          <a:bodyPr/>
          <a:lstStyle/>
          <a:p>
            <a:r>
              <a:rPr lang="de-DE"/>
              <a:t>August 2025</a:t>
            </a:r>
            <a:endParaRPr lang="de-DE" dirty="0"/>
          </a:p>
        </p:txBody>
      </p:sp>
      <p:sp>
        <p:nvSpPr>
          <p:cNvPr id="11" name="Fußzeilenplatzhalter 10">
            <a:extLst>
              <a:ext uri="{FF2B5EF4-FFF2-40B4-BE49-F238E27FC236}">
                <a16:creationId xmlns:a16="http://schemas.microsoft.com/office/drawing/2014/main" id="{14CA3FC7-B35B-A203-85C1-EF21327ABCFB}"/>
              </a:ext>
            </a:extLst>
          </p:cNvPr>
          <p:cNvSpPr>
            <a:spLocks noGrp="1"/>
          </p:cNvSpPr>
          <p:nvPr userDrawn="1">
            <p:ph type="ftr" sz="quarter" idx="23"/>
          </p:nvPr>
        </p:nvSpPr>
        <p:spPr/>
        <p:txBody>
          <a:bodyPr/>
          <a:lstStyle/>
          <a:p>
            <a:r>
              <a:rPr lang="fr-FR" dirty="0"/>
              <a:t>© ServiceValue </a:t>
            </a:r>
            <a:r>
              <a:rPr lang="fr-FR" dirty="0" err="1"/>
              <a:t>GmbH</a:t>
            </a:r>
            <a:r>
              <a:rPr lang="fr-FR" dirty="0"/>
              <a:t>, </a:t>
            </a:r>
            <a:r>
              <a:rPr lang="de-DE" dirty="0"/>
              <a:t>F.A.Z. Institut GmbH</a:t>
            </a:r>
          </a:p>
        </p:txBody>
      </p:sp>
      <p:sp>
        <p:nvSpPr>
          <p:cNvPr id="12" name="Foliennummernplatzhalter 11">
            <a:extLst>
              <a:ext uri="{FF2B5EF4-FFF2-40B4-BE49-F238E27FC236}">
                <a16:creationId xmlns:a16="http://schemas.microsoft.com/office/drawing/2014/main" id="{98C909C3-19AC-1742-4C3A-9F70CA1BF054}"/>
              </a:ext>
            </a:extLst>
          </p:cNvPr>
          <p:cNvSpPr>
            <a:spLocks noGrp="1"/>
          </p:cNvSpPr>
          <p:nvPr userDrawn="1">
            <p:ph type="sldNum" sz="quarter" idx="24"/>
          </p:nvPr>
        </p:nvSpPr>
        <p:spPr/>
        <p:txBody>
          <a:bodyPr/>
          <a:lstStyle/>
          <a:p>
            <a:fld id="{1A35A9F0-5D08-4160-802E-28E42A13C7EB}" type="slidenum">
              <a:rPr lang="de-DE" smtClean="0"/>
              <a:pPr/>
              <a:t>‹Nr.›</a:t>
            </a:fld>
            <a:endParaRPr lang="de-DE"/>
          </a:p>
        </p:txBody>
      </p:sp>
      <p:pic>
        <p:nvPicPr>
          <p:cNvPr id="4" name="Grafik 3">
            <a:extLst>
              <a:ext uri="{FF2B5EF4-FFF2-40B4-BE49-F238E27FC236}">
                <a16:creationId xmlns:a16="http://schemas.microsoft.com/office/drawing/2014/main" id="{CC5EAE62-73E4-97DA-1894-43F903FC371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11398248" y="2604536"/>
            <a:ext cx="295275" cy="304800"/>
          </a:xfrm>
          <a:prstGeom prst="rect">
            <a:avLst/>
          </a:prstGeom>
        </p:spPr>
      </p:pic>
      <p:pic>
        <p:nvPicPr>
          <p:cNvPr id="5" name="Grafik 4">
            <a:extLst>
              <a:ext uri="{FF2B5EF4-FFF2-40B4-BE49-F238E27FC236}">
                <a16:creationId xmlns:a16="http://schemas.microsoft.com/office/drawing/2014/main" id="{8C011A86-6D11-31B9-BC37-0017E30C3B6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5618076" y="5733363"/>
            <a:ext cx="295275" cy="304800"/>
          </a:xfrm>
          <a:prstGeom prst="rect">
            <a:avLst/>
          </a:prstGeom>
        </p:spPr>
      </p:pic>
      <p:sp>
        <p:nvSpPr>
          <p:cNvPr id="13" name="Titel 12">
            <a:extLst>
              <a:ext uri="{FF2B5EF4-FFF2-40B4-BE49-F238E27FC236}">
                <a16:creationId xmlns:a16="http://schemas.microsoft.com/office/drawing/2014/main" id="{C9FD5724-0FB4-5799-CF85-724683F2A7C9}"/>
              </a:ext>
            </a:extLst>
          </p:cNvPr>
          <p:cNvSpPr>
            <a:spLocks noGrp="1"/>
          </p:cNvSpPr>
          <p:nvPr>
            <p:ph type="title"/>
          </p:nvPr>
        </p:nvSpPr>
        <p:spPr/>
        <p:txBody>
          <a:bodyPr/>
          <a:lstStyle/>
          <a:p>
            <a:r>
              <a:rPr lang="de-DE"/>
              <a:t>Mastertitelformat bearbeiten</a:t>
            </a:r>
          </a:p>
        </p:txBody>
      </p:sp>
      <p:sp>
        <p:nvSpPr>
          <p:cNvPr id="6" name="Untertitel 2">
            <a:extLst>
              <a:ext uri="{FF2B5EF4-FFF2-40B4-BE49-F238E27FC236}">
                <a16:creationId xmlns:a16="http://schemas.microsoft.com/office/drawing/2014/main" id="{A8710AC3-4670-8383-677D-BCBC8523FE8A}"/>
              </a:ext>
            </a:extLst>
          </p:cNvPr>
          <p:cNvSpPr>
            <a:spLocks noGrp="1"/>
          </p:cNvSpPr>
          <p:nvPr>
            <p:ph type="subTitle" idx="13"/>
          </p:nvPr>
        </p:nvSpPr>
        <p:spPr bwMode="gray">
          <a:xfrm>
            <a:off x="498475" y="952023"/>
            <a:ext cx="8140700" cy="312808"/>
          </a:xfrm>
          <a:prstGeom prst="rect">
            <a:avLst/>
          </a:prstGeom>
        </p:spPr>
        <p:txBody>
          <a:bodyPr lIns="0" tIns="43200" rIns="0" bIns="0" anchor="t"/>
          <a:lstStyle>
            <a:lvl1pPr marL="0" indent="0" algn="l" defTabSz="914400" rtl="0" eaLnBrk="1" latinLnBrk="0" hangingPunct="1">
              <a:lnSpc>
                <a:spcPct val="90000"/>
              </a:lnSpc>
              <a:buNone/>
              <a:defRPr lang="en-US" sz="2000" kern="1200" cap="all" dirty="0">
                <a:solidFill>
                  <a:schemeClr val="tx1"/>
                </a:solidFill>
                <a:effectLst>
                  <a:glow rad="215900">
                    <a:schemeClr val="bg1">
                      <a:alpha val="17000"/>
                    </a:schemeClr>
                  </a:glow>
                </a:effectLst>
                <a:latin typeface="+mj-lt"/>
                <a:ea typeface="Open Sans SemiBold" panose="020B0706030804020204" pitchFamily="34" charset="0"/>
                <a:cs typeface="Open Sans SemiBold" panose="020B07060308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dirty="0"/>
              <a:t>Master-Untertitelformat bearbeiten</a:t>
            </a:r>
          </a:p>
        </p:txBody>
      </p:sp>
      <p:sp>
        <p:nvSpPr>
          <p:cNvPr id="8" name="Textplatzhalter 18">
            <a:extLst>
              <a:ext uri="{FF2B5EF4-FFF2-40B4-BE49-F238E27FC236}">
                <a16:creationId xmlns:a16="http://schemas.microsoft.com/office/drawing/2014/main" id="{90F38F7E-EB2B-87E9-17E4-C51AC9851571}"/>
              </a:ext>
            </a:extLst>
          </p:cNvPr>
          <p:cNvSpPr>
            <a:spLocks noGrp="1"/>
          </p:cNvSpPr>
          <p:nvPr>
            <p:ph type="body" sz="quarter" idx="27"/>
          </p:nvPr>
        </p:nvSpPr>
        <p:spPr bwMode="gray">
          <a:xfrm>
            <a:off x="6279066" y="1806200"/>
            <a:ext cx="5418138" cy="1098000"/>
          </a:xfrm>
          <a:prstGeom prst="rect">
            <a:avLst/>
          </a:prstGeom>
        </p:spPr>
        <p:txBody>
          <a:bodyPr lIns="288000" tIns="180000" rIns="288000"/>
          <a:lstStyle>
            <a:lvl1pPr>
              <a:defRPr sz="180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Tree>
    <p:extLst>
      <p:ext uri="{BB962C8B-B14F-4D97-AF65-F5344CB8AC3E}">
        <p14:creationId xmlns:p14="http://schemas.microsoft.com/office/powerpoint/2010/main" val="4291994887"/>
      </p:ext>
    </p:extLst>
  </p:cSld>
  <p:clrMapOvr>
    <a:masterClrMapping/>
  </p:clrMapOvr>
  <p:transition>
    <p:fade/>
  </p:transition>
  <p:extLst>
    <p:ext uri="{DCECCB84-F9BA-43D5-87BE-67443E8EF086}">
      <p15:sldGuideLst xmlns:p15="http://schemas.microsoft.com/office/powerpoint/2012/main">
        <p15:guide id="1" pos="3727" userDrawn="1">
          <p15:clr>
            <a:srgbClr val="FBAE40"/>
          </p15:clr>
        </p15:guide>
        <p15:guide id="2" pos="3953"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Abschluss">
    <p:bg>
      <p:bgPr>
        <a:solidFill>
          <a:schemeClr val="bg1"/>
        </a:solidFill>
        <a:effectLst/>
      </p:bgPr>
    </p:bg>
    <p:spTree>
      <p:nvGrpSpPr>
        <p:cNvPr id="1" name=""/>
        <p:cNvGrpSpPr/>
        <p:nvPr/>
      </p:nvGrpSpPr>
      <p:grpSpPr>
        <a:xfrm>
          <a:off x="0" y="0"/>
          <a:ext cx="0" cy="0"/>
          <a:chOff x="0" y="0"/>
          <a:chExt cx="0" cy="0"/>
        </a:xfrm>
      </p:grpSpPr>
      <p:sp>
        <p:nvSpPr>
          <p:cNvPr id="9" name="Bildplatzhalter 8">
            <a:extLst>
              <a:ext uri="{FF2B5EF4-FFF2-40B4-BE49-F238E27FC236}">
                <a16:creationId xmlns:a16="http://schemas.microsoft.com/office/drawing/2014/main" id="{79AB2A6A-DE1D-4066-8760-4DE7890AC417}"/>
              </a:ext>
            </a:extLst>
          </p:cNvPr>
          <p:cNvSpPr>
            <a:spLocks noGrp="1"/>
          </p:cNvSpPr>
          <p:nvPr>
            <p:ph type="pic" sz="quarter" idx="13"/>
          </p:nvPr>
        </p:nvSpPr>
        <p:spPr bwMode="gray">
          <a:xfrm>
            <a:off x="242094" y="242047"/>
            <a:ext cx="11707813" cy="6373906"/>
          </a:xfrm>
          <a:prstGeom prst="rect">
            <a:avLst/>
          </a:prstGeom>
          <a:noFill/>
        </p:spPr>
        <p:txBody>
          <a:bodyPr/>
          <a:lstStyle>
            <a:lvl1pPr>
              <a:defRPr sz="800"/>
            </a:lvl1pPr>
          </a:lstStyle>
          <a:p>
            <a:endParaRPr lang="de-DE" noProof="0"/>
          </a:p>
        </p:txBody>
      </p:sp>
      <p:sp>
        <p:nvSpPr>
          <p:cNvPr id="33" name="Textplatzhalter 9">
            <a:extLst>
              <a:ext uri="{FF2B5EF4-FFF2-40B4-BE49-F238E27FC236}">
                <a16:creationId xmlns:a16="http://schemas.microsoft.com/office/drawing/2014/main" id="{24B22541-37A3-4FAA-8E16-2D45466366A5}"/>
              </a:ext>
            </a:extLst>
          </p:cNvPr>
          <p:cNvSpPr>
            <a:spLocks noGrp="1"/>
          </p:cNvSpPr>
          <p:nvPr>
            <p:ph type="body" sz="quarter" idx="20" hasCustomPrompt="1"/>
          </p:nvPr>
        </p:nvSpPr>
        <p:spPr bwMode="gray">
          <a:xfrm>
            <a:off x="1938568" y="2214563"/>
            <a:ext cx="128587" cy="2428875"/>
          </a:xfrm>
          <a:prstGeom prst="rect">
            <a:avLst/>
          </a:prstGeom>
          <a:solidFill>
            <a:srgbClr val="7E5B29"/>
          </a:solidFill>
        </p:spPr>
        <p:txBody>
          <a:bodyPr/>
          <a:lstStyle>
            <a:lvl1pPr>
              <a:defRPr/>
            </a:lvl1pPr>
          </a:lstStyle>
          <a:p>
            <a:pPr lvl="0"/>
            <a:r>
              <a:rPr lang="de-DE" noProof="0" dirty="0"/>
              <a:t> </a:t>
            </a:r>
          </a:p>
        </p:txBody>
      </p:sp>
      <p:sp>
        <p:nvSpPr>
          <p:cNvPr id="10" name="Textplatzhalter 9">
            <a:extLst>
              <a:ext uri="{FF2B5EF4-FFF2-40B4-BE49-F238E27FC236}">
                <a16:creationId xmlns:a16="http://schemas.microsoft.com/office/drawing/2014/main" id="{6B66F30F-27F3-40A0-8A0B-027A373BF7AB}"/>
              </a:ext>
            </a:extLst>
          </p:cNvPr>
          <p:cNvSpPr>
            <a:spLocks noGrp="1"/>
          </p:cNvSpPr>
          <p:nvPr>
            <p:ph type="body" sz="quarter" idx="14" hasCustomPrompt="1"/>
          </p:nvPr>
        </p:nvSpPr>
        <p:spPr bwMode="gray">
          <a:xfrm>
            <a:off x="2066926" y="2214563"/>
            <a:ext cx="9628188" cy="2428875"/>
          </a:xfrm>
          <a:prstGeom prst="rect">
            <a:avLst/>
          </a:prstGeom>
          <a:solidFill>
            <a:srgbClr val="FFFFFF">
              <a:alpha val="90000"/>
            </a:srgbClr>
          </a:solidFill>
        </p:spPr>
        <p:txBody>
          <a:bodyPr/>
          <a:lstStyle>
            <a:lvl1pPr>
              <a:defRPr/>
            </a:lvl1pPr>
          </a:lstStyle>
          <a:p>
            <a:pPr lvl="0"/>
            <a:r>
              <a:rPr lang="de-DE" noProof="0"/>
              <a:t> </a:t>
            </a:r>
          </a:p>
        </p:txBody>
      </p:sp>
      <p:sp>
        <p:nvSpPr>
          <p:cNvPr id="2" name="Titel 1">
            <a:extLst>
              <a:ext uri="{FF2B5EF4-FFF2-40B4-BE49-F238E27FC236}">
                <a16:creationId xmlns:a16="http://schemas.microsoft.com/office/drawing/2014/main" id="{1099ADAD-3064-482E-A0D3-A655E037E27A}"/>
              </a:ext>
            </a:extLst>
          </p:cNvPr>
          <p:cNvSpPr>
            <a:spLocks noGrp="1"/>
          </p:cNvSpPr>
          <p:nvPr>
            <p:ph type="ctrTitle" hasCustomPrompt="1"/>
          </p:nvPr>
        </p:nvSpPr>
        <p:spPr bwMode="gray">
          <a:xfrm>
            <a:off x="2526703" y="2766216"/>
            <a:ext cx="4458298" cy="866320"/>
          </a:xfrm>
          <a:prstGeom prst="rect">
            <a:avLst/>
          </a:prstGeom>
        </p:spPr>
        <p:txBody>
          <a:bodyPr anchor="b"/>
          <a:lstStyle>
            <a:lvl1pPr algn="l">
              <a:defRPr sz="4800" baseline="0">
                <a:effectLst/>
              </a:defRPr>
            </a:lvl1pPr>
          </a:lstStyle>
          <a:p>
            <a:r>
              <a:rPr lang="de-DE" noProof="0" dirty="0"/>
              <a:t>Vielen Dank</a:t>
            </a:r>
          </a:p>
        </p:txBody>
      </p:sp>
      <p:grpSp>
        <p:nvGrpSpPr>
          <p:cNvPr id="12" name="Gruppieren 11">
            <a:extLst>
              <a:ext uri="{FF2B5EF4-FFF2-40B4-BE49-F238E27FC236}">
                <a16:creationId xmlns:a16="http://schemas.microsoft.com/office/drawing/2014/main" id="{3761B46A-FC3D-4F60-8101-6BE04FA1FDEF}"/>
              </a:ext>
            </a:extLst>
          </p:cNvPr>
          <p:cNvGrpSpPr/>
          <p:nvPr userDrawn="1"/>
        </p:nvGrpSpPr>
        <p:grpSpPr bwMode="gray">
          <a:xfrm>
            <a:off x="515938" y="629686"/>
            <a:ext cx="1674812" cy="334976"/>
            <a:chOff x="309992" y="627063"/>
            <a:chExt cx="2095414" cy="419100"/>
          </a:xfrm>
          <a:solidFill>
            <a:schemeClr val="bg1"/>
          </a:solidFill>
        </p:grpSpPr>
        <p:sp>
          <p:nvSpPr>
            <p:cNvPr id="14" name="Freihandform: Form 13">
              <a:extLst>
                <a:ext uri="{FF2B5EF4-FFF2-40B4-BE49-F238E27FC236}">
                  <a16:creationId xmlns:a16="http://schemas.microsoft.com/office/drawing/2014/main" id="{ABE1DBFF-600E-4E62-BB89-C4D3D280E933}"/>
                </a:ext>
              </a:extLst>
            </p:cNvPr>
            <p:cNvSpPr/>
            <p:nvPr/>
          </p:nvSpPr>
          <p:spPr bwMode="gray">
            <a:xfrm>
              <a:off x="1148106" y="965559"/>
              <a:ext cx="419100" cy="80604"/>
            </a:xfrm>
            <a:custGeom>
              <a:avLst/>
              <a:gdLst>
                <a:gd name="connsiteX0" fmla="*/ 1494585 w 1494584"/>
                <a:gd name="connsiteY0" fmla="*/ 0 h 287449"/>
                <a:gd name="connsiteX1" fmla="*/ 1494585 w 1494584"/>
                <a:gd name="connsiteY1" fmla="*/ 287449 h 287449"/>
                <a:gd name="connsiteX2" fmla="*/ 0 w 1494584"/>
                <a:gd name="connsiteY2" fmla="*/ 287449 h 287449"/>
                <a:gd name="connsiteX3" fmla="*/ 0 w 1494584"/>
                <a:gd name="connsiteY3" fmla="*/ 0 h 287449"/>
                <a:gd name="connsiteX4" fmla="*/ 76653 w 1494584"/>
                <a:gd name="connsiteY4" fmla="*/ 0 h 287449"/>
                <a:gd name="connsiteX5" fmla="*/ 76653 w 1494584"/>
                <a:gd name="connsiteY5" fmla="*/ 210796 h 287449"/>
                <a:gd name="connsiteX6" fmla="*/ 1418084 w 1494584"/>
                <a:gd name="connsiteY6" fmla="*/ 210644 h 287449"/>
                <a:gd name="connsiteX7" fmla="*/ 1418084 w 1494584"/>
                <a:gd name="connsiteY7" fmla="*/ 0 h 287449"/>
                <a:gd name="connsiteX8" fmla="*/ 1494585 w 1494584"/>
                <a:gd name="connsiteY8" fmla="*/ 0 h 28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94584" h="287449">
                  <a:moveTo>
                    <a:pt x="1494585" y="0"/>
                  </a:moveTo>
                  <a:lnTo>
                    <a:pt x="1494585" y="287449"/>
                  </a:lnTo>
                  <a:lnTo>
                    <a:pt x="0" y="287449"/>
                  </a:lnTo>
                  <a:lnTo>
                    <a:pt x="0" y="0"/>
                  </a:lnTo>
                  <a:lnTo>
                    <a:pt x="76653" y="0"/>
                  </a:lnTo>
                  <a:lnTo>
                    <a:pt x="76653" y="210796"/>
                  </a:lnTo>
                  <a:lnTo>
                    <a:pt x="1418084" y="210644"/>
                  </a:lnTo>
                  <a:lnTo>
                    <a:pt x="1418084" y="0"/>
                  </a:lnTo>
                  <a:lnTo>
                    <a:pt x="1494585" y="0"/>
                  </a:lnTo>
                </a:path>
              </a:pathLst>
            </a:custGeom>
            <a:grpFill/>
            <a:ln w="15209" cap="flat">
              <a:noFill/>
              <a:prstDash val="solid"/>
              <a:miter/>
            </a:ln>
          </p:spPr>
          <p:txBody>
            <a:bodyPr rtlCol="0" anchor="ctr"/>
            <a:lstStyle/>
            <a:p>
              <a:endParaRPr lang="de-DE" noProof="0"/>
            </a:p>
          </p:txBody>
        </p:sp>
        <p:sp>
          <p:nvSpPr>
            <p:cNvPr id="15" name="Freihandform: Form 14">
              <a:extLst>
                <a:ext uri="{FF2B5EF4-FFF2-40B4-BE49-F238E27FC236}">
                  <a16:creationId xmlns:a16="http://schemas.microsoft.com/office/drawing/2014/main" id="{819020C6-72B0-4F3E-BDBB-AEB63ABC33F4}"/>
                </a:ext>
              </a:extLst>
            </p:cNvPr>
            <p:cNvSpPr/>
            <p:nvPr/>
          </p:nvSpPr>
          <p:spPr bwMode="gray">
            <a:xfrm>
              <a:off x="1148149" y="627063"/>
              <a:ext cx="419100" cy="80604"/>
            </a:xfrm>
            <a:custGeom>
              <a:avLst/>
              <a:gdLst>
                <a:gd name="connsiteX0" fmla="*/ 0 w 1494584"/>
                <a:gd name="connsiteY0" fmla="*/ 287449 h 287449"/>
                <a:gd name="connsiteX1" fmla="*/ 0 w 1494584"/>
                <a:gd name="connsiteY1" fmla="*/ 0 h 287449"/>
                <a:gd name="connsiteX2" fmla="*/ 1494585 w 1494584"/>
                <a:gd name="connsiteY2" fmla="*/ 0 h 287449"/>
                <a:gd name="connsiteX3" fmla="*/ 1494585 w 1494584"/>
                <a:gd name="connsiteY3" fmla="*/ 287449 h 287449"/>
                <a:gd name="connsiteX4" fmla="*/ 1417932 w 1494584"/>
                <a:gd name="connsiteY4" fmla="*/ 287449 h 287449"/>
                <a:gd name="connsiteX5" fmla="*/ 1417932 w 1494584"/>
                <a:gd name="connsiteY5" fmla="*/ 76653 h 287449"/>
                <a:gd name="connsiteX6" fmla="*/ 76501 w 1494584"/>
                <a:gd name="connsiteY6" fmla="*/ 76805 h 287449"/>
                <a:gd name="connsiteX7" fmla="*/ 76501 w 1494584"/>
                <a:gd name="connsiteY7" fmla="*/ 287449 h 287449"/>
                <a:gd name="connsiteX8" fmla="*/ 0 w 1494584"/>
                <a:gd name="connsiteY8" fmla="*/ 287449 h 28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94584" h="287449">
                  <a:moveTo>
                    <a:pt x="0" y="287449"/>
                  </a:moveTo>
                  <a:lnTo>
                    <a:pt x="0" y="0"/>
                  </a:lnTo>
                  <a:lnTo>
                    <a:pt x="1494585" y="0"/>
                  </a:lnTo>
                  <a:lnTo>
                    <a:pt x="1494585" y="287449"/>
                  </a:lnTo>
                  <a:lnTo>
                    <a:pt x="1417932" y="287449"/>
                  </a:lnTo>
                  <a:lnTo>
                    <a:pt x="1417932" y="76653"/>
                  </a:lnTo>
                  <a:lnTo>
                    <a:pt x="76501" y="76805"/>
                  </a:lnTo>
                  <a:lnTo>
                    <a:pt x="76501" y="287449"/>
                  </a:lnTo>
                  <a:lnTo>
                    <a:pt x="0" y="287449"/>
                  </a:lnTo>
                </a:path>
              </a:pathLst>
            </a:custGeom>
            <a:grpFill/>
            <a:ln w="15209" cap="flat">
              <a:noFill/>
              <a:prstDash val="solid"/>
              <a:miter/>
            </a:ln>
          </p:spPr>
          <p:txBody>
            <a:bodyPr rtlCol="0" anchor="ctr"/>
            <a:lstStyle/>
            <a:p>
              <a:endParaRPr lang="de-DE" noProof="0"/>
            </a:p>
          </p:txBody>
        </p:sp>
        <p:grpSp>
          <p:nvGrpSpPr>
            <p:cNvPr id="16" name="Grafik 6">
              <a:extLst>
                <a:ext uri="{FF2B5EF4-FFF2-40B4-BE49-F238E27FC236}">
                  <a16:creationId xmlns:a16="http://schemas.microsoft.com/office/drawing/2014/main" id="{C3451226-5DB7-45CA-B3AD-E0547AB18D6B}"/>
                </a:ext>
              </a:extLst>
            </p:cNvPr>
            <p:cNvGrpSpPr/>
            <p:nvPr/>
          </p:nvGrpSpPr>
          <p:grpSpPr bwMode="gray">
            <a:xfrm>
              <a:off x="309992" y="772151"/>
              <a:ext cx="2095414" cy="128924"/>
              <a:chOff x="2362200" y="3201169"/>
              <a:chExt cx="7472618" cy="459766"/>
            </a:xfrm>
            <a:grpFill/>
          </p:grpSpPr>
          <p:sp>
            <p:nvSpPr>
              <p:cNvPr id="17" name="Freihandform: Form 16">
                <a:extLst>
                  <a:ext uri="{FF2B5EF4-FFF2-40B4-BE49-F238E27FC236}">
                    <a16:creationId xmlns:a16="http://schemas.microsoft.com/office/drawing/2014/main" id="{0B1C73C7-757E-4671-B1C3-91CDBBC7125A}"/>
                  </a:ext>
                </a:extLst>
              </p:cNvPr>
              <p:cNvSpPr/>
              <p:nvPr/>
            </p:nvSpPr>
            <p:spPr bwMode="gray">
              <a:xfrm>
                <a:off x="2362200" y="3206036"/>
                <a:ext cx="462048" cy="449880"/>
              </a:xfrm>
              <a:custGeom>
                <a:avLst/>
                <a:gdLst>
                  <a:gd name="connsiteX0" fmla="*/ 0 w 462048"/>
                  <a:gd name="connsiteY0" fmla="*/ 449881 h 449880"/>
                  <a:gd name="connsiteX1" fmla="*/ 135664 w 462048"/>
                  <a:gd name="connsiteY1" fmla="*/ 449881 h 449880"/>
                  <a:gd name="connsiteX2" fmla="*/ 135664 w 462048"/>
                  <a:gd name="connsiteY2" fmla="*/ 296423 h 449880"/>
                  <a:gd name="connsiteX3" fmla="*/ 446687 w 462048"/>
                  <a:gd name="connsiteY3" fmla="*/ 296423 h 449880"/>
                  <a:gd name="connsiteX4" fmla="*/ 446687 w 462048"/>
                  <a:gd name="connsiteY4" fmla="*/ 192089 h 449880"/>
                  <a:gd name="connsiteX5" fmla="*/ 135664 w 462048"/>
                  <a:gd name="connsiteY5" fmla="*/ 192089 h 449880"/>
                  <a:gd name="connsiteX6" fmla="*/ 135664 w 462048"/>
                  <a:gd name="connsiteY6" fmla="*/ 108136 h 449880"/>
                  <a:gd name="connsiteX7" fmla="*/ 462048 w 462048"/>
                  <a:gd name="connsiteY7" fmla="*/ 108136 h 449880"/>
                  <a:gd name="connsiteX8" fmla="*/ 462048 w 462048"/>
                  <a:gd name="connsiteY8" fmla="*/ 0 h 449880"/>
                  <a:gd name="connsiteX9" fmla="*/ 0 w 462048"/>
                  <a:gd name="connsiteY9" fmla="*/ 0 h 449880"/>
                  <a:gd name="connsiteX10" fmla="*/ 0 w 462048"/>
                  <a:gd name="connsiteY10" fmla="*/ 449881 h 449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2048" h="449880">
                    <a:moveTo>
                      <a:pt x="0" y="449881"/>
                    </a:moveTo>
                    <a:lnTo>
                      <a:pt x="135664" y="449881"/>
                    </a:lnTo>
                    <a:lnTo>
                      <a:pt x="135664" y="296423"/>
                    </a:lnTo>
                    <a:lnTo>
                      <a:pt x="446687" y="296423"/>
                    </a:lnTo>
                    <a:lnTo>
                      <a:pt x="446687" y="192089"/>
                    </a:lnTo>
                    <a:lnTo>
                      <a:pt x="135664" y="192089"/>
                    </a:lnTo>
                    <a:lnTo>
                      <a:pt x="135664" y="108136"/>
                    </a:lnTo>
                    <a:lnTo>
                      <a:pt x="462048" y="108136"/>
                    </a:lnTo>
                    <a:lnTo>
                      <a:pt x="462048" y="0"/>
                    </a:lnTo>
                    <a:lnTo>
                      <a:pt x="0" y="0"/>
                    </a:lnTo>
                    <a:lnTo>
                      <a:pt x="0" y="449881"/>
                    </a:lnTo>
                  </a:path>
                </a:pathLst>
              </a:custGeom>
              <a:grpFill/>
              <a:ln w="15209" cap="flat">
                <a:noFill/>
                <a:prstDash val="solid"/>
                <a:miter/>
              </a:ln>
            </p:spPr>
            <p:txBody>
              <a:bodyPr rtlCol="0" anchor="ctr"/>
              <a:lstStyle/>
              <a:p>
                <a:endParaRPr lang="de-DE" noProof="0"/>
              </a:p>
            </p:txBody>
          </p:sp>
          <p:sp>
            <p:nvSpPr>
              <p:cNvPr id="18" name="Freihandform: Form 17">
                <a:extLst>
                  <a:ext uri="{FF2B5EF4-FFF2-40B4-BE49-F238E27FC236}">
                    <a16:creationId xmlns:a16="http://schemas.microsoft.com/office/drawing/2014/main" id="{1FA8C924-E7D1-4997-A7A3-867096A57AB9}"/>
                  </a:ext>
                </a:extLst>
              </p:cNvPr>
              <p:cNvSpPr/>
              <p:nvPr/>
            </p:nvSpPr>
            <p:spPr bwMode="gray">
              <a:xfrm>
                <a:off x="2833525" y="3206188"/>
                <a:ext cx="659308" cy="449881"/>
              </a:xfrm>
              <a:custGeom>
                <a:avLst/>
                <a:gdLst>
                  <a:gd name="connsiteX0" fmla="*/ 0 w 659308"/>
                  <a:gd name="connsiteY0" fmla="*/ 449881 h 449881"/>
                  <a:gd name="connsiteX1" fmla="*/ 151633 w 659308"/>
                  <a:gd name="connsiteY1" fmla="*/ 449881 h 449881"/>
                  <a:gd name="connsiteX2" fmla="*/ 191329 w 659308"/>
                  <a:gd name="connsiteY2" fmla="*/ 370338 h 449881"/>
                  <a:gd name="connsiteX3" fmla="*/ 466307 w 659308"/>
                  <a:gd name="connsiteY3" fmla="*/ 370338 h 449881"/>
                  <a:gd name="connsiteX4" fmla="*/ 508436 w 659308"/>
                  <a:gd name="connsiteY4" fmla="*/ 449881 h 449881"/>
                  <a:gd name="connsiteX5" fmla="*/ 659308 w 659308"/>
                  <a:gd name="connsiteY5" fmla="*/ 449881 h 449881"/>
                  <a:gd name="connsiteX6" fmla="*/ 416117 w 659308"/>
                  <a:gd name="connsiteY6" fmla="*/ 0 h 449881"/>
                  <a:gd name="connsiteX7" fmla="*/ 239541 w 659308"/>
                  <a:gd name="connsiteY7" fmla="*/ 0 h 449881"/>
                  <a:gd name="connsiteX8" fmla="*/ 0 w 659308"/>
                  <a:gd name="connsiteY8" fmla="*/ 449881 h 449881"/>
                  <a:gd name="connsiteX9" fmla="*/ 327601 w 659308"/>
                  <a:gd name="connsiteY9" fmla="*/ 104333 h 449881"/>
                  <a:gd name="connsiteX10" fmla="*/ 415661 w 659308"/>
                  <a:gd name="connsiteY10" fmla="*/ 273305 h 449881"/>
                  <a:gd name="connsiteX11" fmla="*/ 241975 w 659308"/>
                  <a:gd name="connsiteY11" fmla="*/ 273305 h 449881"/>
                  <a:gd name="connsiteX12" fmla="*/ 327601 w 659308"/>
                  <a:gd name="connsiteY12" fmla="*/ 104333 h 449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59308" h="449881">
                    <a:moveTo>
                      <a:pt x="0" y="449881"/>
                    </a:moveTo>
                    <a:lnTo>
                      <a:pt x="151633" y="449881"/>
                    </a:lnTo>
                    <a:lnTo>
                      <a:pt x="191329" y="370338"/>
                    </a:lnTo>
                    <a:lnTo>
                      <a:pt x="466307" y="370338"/>
                    </a:lnTo>
                    <a:lnTo>
                      <a:pt x="508436" y="449881"/>
                    </a:lnTo>
                    <a:lnTo>
                      <a:pt x="659308" y="449881"/>
                    </a:lnTo>
                    <a:lnTo>
                      <a:pt x="416117" y="0"/>
                    </a:lnTo>
                    <a:lnTo>
                      <a:pt x="239541" y="0"/>
                    </a:lnTo>
                    <a:lnTo>
                      <a:pt x="0" y="449881"/>
                    </a:lnTo>
                    <a:close/>
                    <a:moveTo>
                      <a:pt x="327601" y="104333"/>
                    </a:moveTo>
                    <a:lnTo>
                      <a:pt x="415661" y="273305"/>
                    </a:lnTo>
                    <a:lnTo>
                      <a:pt x="241975" y="273305"/>
                    </a:lnTo>
                    <a:lnTo>
                      <a:pt x="327601" y="104333"/>
                    </a:lnTo>
                    <a:close/>
                  </a:path>
                </a:pathLst>
              </a:custGeom>
              <a:grpFill/>
              <a:ln w="15209" cap="flat">
                <a:noFill/>
                <a:prstDash val="solid"/>
                <a:miter/>
              </a:ln>
            </p:spPr>
            <p:txBody>
              <a:bodyPr rtlCol="0" anchor="ctr"/>
              <a:lstStyle/>
              <a:p>
                <a:endParaRPr lang="de-DE" noProof="0"/>
              </a:p>
            </p:txBody>
          </p:sp>
          <p:grpSp>
            <p:nvGrpSpPr>
              <p:cNvPr id="19" name="Grafik 6">
                <a:extLst>
                  <a:ext uri="{FF2B5EF4-FFF2-40B4-BE49-F238E27FC236}">
                    <a16:creationId xmlns:a16="http://schemas.microsoft.com/office/drawing/2014/main" id="{F2587B06-79DD-4686-9438-1041E013738F}"/>
                  </a:ext>
                </a:extLst>
              </p:cNvPr>
              <p:cNvGrpSpPr/>
              <p:nvPr/>
            </p:nvGrpSpPr>
            <p:grpSpPr bwMode="gray">
              <a:xfrm>
                <a:off x="3565989" y="3206036"/>
                <a:ext cx="3106734" cy="450033"/>
                <a:chOff x="3565989" y="3206036"/>
                <a:chExt cx="3106734" cy="450033"/>
              </a:xfrm>
              <a:grpFill/>
            </p:grpSpPr>
            <p:sp>
              <p:nvSpPr>
                <p:cNvPr id="25" name="Freihandform: Form 24">
                  <a:extLst>
                    <a:ext uri="{FF2B5EF4-FFF2-40B4-BE49-F238E27FC236}">
                      <a16:creationId xmlns:a16="http://schemas.microsoft.com/office/drawing/2014/main" id="{A761FF7A-B7F1-46B2-857D-E9156465E80B}"/>
                    </a:ext>
                  </a:extLst>
                </p:cNvPr>
                <p:cNvSpPr/>
                <p:nvPr/>
              </p:nvSpPr>
              <p:spPr bwMode="gray">
                <a:xfrm>
                  <a:off x="3565989" y="3206188"/>
                  <a:ext cx="582959" cy="449881"/>
                </a:xfrm>
                <a:custGeom>
                  <a:avLst/>
                  <a:gdLst>
                    <a:gd name="connsiteX0" fmla="*/ 0 w 582959"/>
                    <a:gd name="connsiteY0" fmla="*/ 449881 h 449881"/>
                    <a:gd name="connsiteX1" fmla="*/ 135664 w 582959"/>
                    <a:gd name="connsiteY1" fmla="*/ 449881 h 449881"/>
                    <a:gd name="connsiteX2" fmla="*/ 135664 w 582959"/>
                    <a:gd name="connsiteY2" fmla="*/ 277107 h 449881"/>
                    <a:gd name="connsiteX3" fmla="*/ 195435 w 582959"/>
                    <a:gd name="connsiteY3" fmla="*/ 277107 h 449881"/>
                    <a:gd name="connsiteX4" fmla="*/ 391022 w 582959"/>
                    <a:gd name="connsiteY4" fmla="*/ 449881 h 449881"/>
                    <a:gd name="connsiteX5" fmla="*/ 582960 w 582959"/>
                    <a:gd name="connsiteY5" fmla="*/ 449881 h 449881"/>
                    <a:gd name="connsiteX6" fmla="*/ 315282 w 582959"/>
                    <a:gd name="connsiteY6" fmla="*/ 219922 h 449881"/>
                    <a:gd name="connsiteX7" fmla="*/ 554823 w 582959"/>
                    <a:gd name="connsiteY7" fmla="*/ 0 h 449881"/>
                    <a:gd name="connsiteX8" fmla="*/ 370338 w 582959"/>
                    <a:gd name="connsiteY8" fmla="*/ 0 h 449881"/>
                    <a:gd name="connsiteX9" fmla="*/ 199237 w 582959"/>
                    <a:gd name="connsiteY9" fmla="*/ 165321 h 449881"/>
                    <a:gd name="connsiteX10" fmla="*/ 135664 w 582959"/>
                    <a:gd name="connsiteY10" fmla="*/ 165321 h 449881"/>
                    <a:gd name="connsiteX11" fmla="*/ 135664 w 582959"/>
                    <a:gd name="connsiteY11" fmla="*/ 0 h 449881"/>
                    <a:gd name="connsiteX12" fmla="*/ 0 w 582959"/>
                    <a:gd name="connsiteY12" fmla="*/ 0 h 449881"/>
                    <a:gd name="connsiteX13" fmla="*/ 0 w 582959"/>
                    <a:gd name="connsiteY13" fmla="*/ 449881 h 449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82959" h="449881">
                      <a:moveTo>
                        <a:pt x="0" y="449881"/>
                      </a:moveTo>
                      <a:lnTo>
                        <a:pt x="135664" y="449881"/>
                      </a:lnTo>
                      <a:lnTo>
                        <a:pt x="135664" y="277107"/>
                      </a:lnTo>
                      <a:lnTo>
                        <a:pt x="195435" y="277107"/>
                      </a:lnTo>
                      <a:lnTo>
                        <a:pt x="391022" y="449881"/>
                      </a:lnTo>
                      <a:lnTo>
                        <a:pt x="582960" y="449881"/>
                      </a:lnTo>
                      <a:lnTo>
                        <a:pt x="315282" y="219922"/>
                      </a:lnTo>
                      <a:lnTo>
                        <a:pt x="554823" y="0"/>
                      </a:lnTo>
                      <a:lnTo>
                        <a:pt x="370338" y="0"/>
                      </a:lnTo>
                      <a:lnTo>
                        <a:pt x="199237" y="165321"/>
                      </a:lnTo>
                      <a:lnTo>
                        <a:pt x="135664" y="165321"/>
                      </a:lnTo>
                      <a:lnTo>
                        <a:pt x="135664" y="0"/>
                      </a:lnTo>
                      <a:lnTo>
                        <a:pt x="0" y="0"/>
                      </a:lnTo>
                      <a:lnTo>
                        <a:pt x="0" y="449881"/>
                      </a:lnTo>
                    </a:path>
                  </a:pathLst>
                </a:custGeom>
                <a:grpFill/>
                <a:ln w="15209" cap="flat">
                  <a:noFill/>
                  <a:prstDash val="solid"/>
                  <a:miter/>
                </a:ln>
              </p:spPr>
              <p:txBody>
                <a:bodyPr rtlCol="0" anchor="ctr"/>
                <a:lstStyle/>
                <a:p>
                  <a:endParaRPr lang="de-DE" noProof="0"/>
                </a:p>
              </p:txBody>
            </p:sp>
            <p:sp>
              <p:nvSpPr>
                <p:cNvPr id="26" name="Freihandform: Form 25">
                  <a:extLst>
                    <a:ext uri="{FF2B5EF4-FFF2-40B4-BE49-F238E27FC236}">
                      <a16:creationId xmlns:a16="http://schemas.microsoft.com/office/drawing/2014/main" id="{51EC0B9B-6983-4B22-BD7E-850E7A10CD54}"/>
                    </a:ext>
                  </a:extLst>
                </p:cNvPr>
                <p:cNvSpPr/>
                <p:nvPr/>
              </p:nvSpPr>
              <p:spPr bwMode="gray">
                <a:xfrm>
                  <a:off x="4191990" y="3206188"/>
                  <a:ext cx="517104" cy="449881"/>
                </a:xfrm>
                <a:custGeom>
                  <a:avLst/>
                  <a:gdLst>
                    <a:gd name="connsiteX0" fmla="*/ 0 w 517104"/>
                    <a:gd name="connsiteY0" fmla="*/ 111786 h 449881"/>
                    <a:gd name="connsiteX1" fmla="*/ 190721 w 517104"/>
                    <a:gd name="connsiteY1" fmla="*/ 111786 h 449881"/>
                    <a:gd name="connsiteX2" fmla="*/ 190721 w 517104"/>
                    <a:gd name="connsiteY2" fmla="*/ 449881 h 449881"/>
                    <a:gd name="connsiteX3" fmla="*/ 326384 w 517104"/>
                    <a:gd name="connsiteY3" fmla="*/ 449881 h 449881"/>
                    <a:gd name="connsiteX4" fmla="*/ 326384 w 517104"/>
                    <a:gd name="connsiteY4" fmla="*/ 111786 h 449881"/>
                    <a:gd name="connsiteX5" fmla="*/ 517105 w 517104"/>
                    <a:gd name="connsiteY5" fmla="*/ 111786 h 449881"/>
                    <a:gd name="connsiteX6" fmla="*/ 517105 w 517104"/>
                    <a:gd name="connsiteY6" fmla="*/ 0 h 449881"/>
                    <a:gd name="connsiteX7" fmla="*/ 152 w 517104"/>
                    <a:gd name="connsiteY7" fmla="*/ 0 h 449881"/>
                    <a:gd name="connsiteX8" fmla="*/ 0 w 517104"/>
                    <a:gd name="connsiteY8" fmla="*/ 111786 h 449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7104" h="449881">
                      <a:moveTo>
                        <a:pt x="0" y="111786"/>
                      </a:moveTo>
                      <a:lnTo>
                        <a:pt x="190721" y="111786"/>
                      </a:lnTo>
                      <a:lnTo>
                        <a:pt x="190721" y="449881"/>
                      </a:lnTo>
                      <a:lnTo>
                        <a:pt x="326384" y="449881"/>
                      </a:lnTo>
                      <a:lnTo>
                        <a:pt x="326384" y="111786"/>
                      </a:lnTo>
                      <a:lnTo>
                        <a:pt x="517105" y="111786"/>
                      </a:lnTo>
                      <a:lnTo>
                        <a:pt x="517105" y="0"/>
                      </a:lnTo>
                      <a:lnTo>
                        <a:pt x="152" y="0"/>
                      </a:lnTo>
                      <a:lnTo>
                        <a:pt x="0" y="111786"/>
                      </a:lnTo>
                    </a:path>
                  </a:pathLst>
                </a:custGeom>
                <a:grpFill/>
                <a:ln w="15209" cap="flat">
                  <a:noFill/>
                  <a:prstDash val="solid"/>
                  <a:miter/>
                </a:ln>
              </p:spPr>
              <p:txBody>
                <a:bodyPr rtlCol="0" anchor="ctr"/>
                <a:lstStyle/>
                <a:p>
                  <a:endParaRPr lang="de-DE" noProof="0"/>
                </a:p>
              </p:txBody>
            </p:sp>
            <p:sp>
              <p:nvSpPr>
                <p:cNvPr id="27" name="Freihandform: Form 26">
                  <a:extLst>
                    <a:ext uri="{FF2B5EF4-FFF2-40B4-BE49-F238E27FC236}">
                      <a16:creationId xmlns:a16="http://schemas.microsoft.com/office/drawing/2014/main" id="{C4DE99E8-49DB-4F3E-8089-FE36895A2AA9}"/>
                    </a:ext>
                  </a:extLst>
                </p:cNvPr>
                <p:cNvSpPr/>
                <p:nvPr/>
              </p:nvSpPr>
              <p:spPr bwMode="gray">
                <a:xfrm>
                  <a:off x="4799436" y="3206188"/>
                  <a:ext cx="492009" cy="449881"/>
                </a:xfrm>
                <a:custGeom>
                  <a:avLst/>
                  <a:gdLst>
                    <a:gd name="connsiteX0" fmla="*/ 0 w 492009"/>
                    <a:gd name="connsiteY0" fmla="*/ 449881 h 449881"/>
                    <a:gd name="connsiteX1" fmla="*/ 492010 w 492009"/>
                    <a:gd name="connsiteY1" fmla="*/ 449881 h 449881"/>
                    <a:gd name="connsiteX2" fmla="*/ 492010 w 492009"/>
                    <a:gd name="connsiteY2" fmla="*/ 341745 h 449881"/>
                    <a:gd name="connsiteX3" fmla="*/ 135664 w 492009"/>
                    <a:gd name="connsiteY3" fmla="*/ 341745 h 449881"/>
                    <a:gd name="connsiteX4" fmla="*/ 135664 w 492009"/>
                    <a:gd name="connsiteY4" fmla="*/ 269655 h 449881"/>
                    <a:gd name="connsiteX5" fmla="*/ 465698 w 492009"/>
                    <a:gd name="connsiteY5" fmla="*/ 269655 h 449881"/>
                    <a:gd name="connsiteX6" fmla="*/ 465698 w 492009"/>
                    <a:gd name="connsiteY6" fmla="*/ 176424 h 449881"/>
                    <a:gd name="connsiteX7" fmla="*/ 135664 w 492009"/>
                    <a:gd name="connsiteY7" fmla="*/ 176424 h 449881"/>
                    <a:gd name="connsiteX8" fmla="*/ 135664 w 492009"/>
                    <a:gd name="connsiteY8" fmla="*/ 104333 h 449881"/>
                    <a:gd name="connsiteX9" fmla="*/ 483949 w 492009"/>
                    <a:gd name="connsiteY9" fmla="*/ 104333 h 449881"/>
                    <a:gd name="connsiteX10" fmla="*/ 483949 w 492009"/>
                    <a:gd name="connsiteY10" fmla="*/ 0 h 449881"/>
                    <a:gd name="connsiteX11" fmla="*/ 0 w 492009"/>
                    <a:gd name="connsiteY11" fmla="*/ 0 h 449881"/>
                    <a:gd name="connsiteX12" fmla="*/ 0 w 492009"/>
                    <a:gd name="connsiteY12" fmla="*/ 449881 h 449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2009" h="449881">
                      <a:moveTo>
                        <a:pt x="0" y="449881"/>
                      </a:moveTo>
                      <a:lnTo>
                        <a:pt x="492010" y="449881"/>
                      </a:lnTo>
                      <a:lnTo>
                        <a:pt x="492010" y="341745"/>
                      </a:lnTo>
                      <a:lnTo>
                        <a:pt x="135664" y="341745"/>
                      </a:lnTo>
                      <a:lnTo>
                        <a:pt x="135664" y="269655"/>
                      </a:lnTo>
                      <a:lnTo>
                        <a:pt x="465698" y="269655"/>
                      </a:lnTo>
                      <a:lnTo>
                        <a:pt x="465698" y="176424"/>
                      </a:lnTo>
                      <a:lnTo>
                        <a:pt x="135664" y="176424"/>
                      </a:lnTo>
                      <a:lnTo>
                        <a:pt x="135664" y="104333"/>
                      </a:lnTo>
                      <a:lnTo>
                        <a:pt x="483949" y="104333"/>
                      </a:lnTo>
                      <a:lnTo>
                        <a:pt x="483949" y="0"/>
                      </a:lnTo>
                      <a:lnTo>
                        <a:pt x="0" y="0"/>
                      </a:lnTo>
                      <a:lnTo>
                        <a:pt x="0" y="449881"/>
                      </a:lnTo>
                    </a:path>
                  </a:pathLst>
                </a:custGeom>
                <a:grpFill/>
                <a:ln w="15209" cap="flat">
                  <a:noFill/>
                  <a:prstDash val="solid"/>
                  <a:miter/>
                </a:ln>
              </p:spPr>
              <p:txBody>
                <a:bodyPr rtlCol="0" anchor="ctr"/>
                <a:lstStyle/>
                <a:p>
                  <a:endParaRPr lang="de-DE" noProof="0"/>
                </a:p>
              </p:txBody>
            </p:sp>
            <p:sp>
              <p:nvSpPr>
                <p:cNvPr id="28" name="Freihandform: Form 27">
                  <a:extLst>
                    <a:ext uri="{FF2B5EF4-FFF2-40B4-BE49-F238E27FC236}">
                      <a16:creationId xmlns:a16="http://schemas.microsoft.com/office/drawing/2014/main" id="{E5BE8493-BEA0-49E9-80A8-1144D07F4406}"/>
                    </a:ext>
                  </a:extLst>
                </p:cNvPr>
                <p:cNvSpPr/>
                <p:nvPr/>
              </p:nvSpPr>
              <p:spPr bwMode="gray">
                <a:xfrm>
                  <a:off x="5383003" y="3206188"/>
                  <a:ext cx="601970" cy="449881"/>
                </a:xfrm>
                <a:custGeom>
                  <a:avLst/>
                  <a:gdLst>
                    <a:gd name="connsiteX0" fmla="*/ 0 w 601970"/>
                    <a:gd name="connsiteY0" fmla="*/ 449881 h 449881"/>
                    <a:gd name="connsiteX1" fmla="*/ 135664 w 601970"/>
                    <a:gd name="connsiteY1" fmla="*/ 449881 h 449881"/>
                    <a:gd name="connsiteX2" fmla="*/ 135664 w 601970"/>
                    <a:gd name="connsiteY2" fmla="*/ 123040 h 449881"/>
                    <a:gd name="connsiteX3" fmla="*/ 136881 w 601970"/>
                    <a:gd name="connsiteY3" fmla="*/ 123040 h 449881"/>
                    <a:gd name="connsiteX4" fmla="*/ 391783 w 601970"/>
                    <a:gd name="connsiteY4" fmla="*/ 449881 h 449881"/>
                    <a:gd name="connsiteX5" fmla="*/ 601971 w 601970"/>
                    <a:gd name="connsiteY5" fmla="*/ 449881 h 449881"/>
                    <a:gd name="connsiteX6" fmla="*/ 601971 w 601970"/>
                    <a:gd name="connsiteY6" fmla="*/ 0 h 449881"/>
                    <a:gd name="connsiteX7" fmla="*/ 466307 w 601970"/>
                    <a:gd name="connsiteY7" fmla="*/ 0 h 449881"/>
                    <a:gd name="connsiteX8" fmla="*/ 466307 w 601970"/>
                    <a:gd name="connsiteY8" fmla="*/ 326841 h 449881"/>
                    <a:gd name="connsiteX9" fmla="*/ 465090 w 601970"/>
                    <a:gd name="connsiteY9" fmla="*/ 326841 h 449881"/>
                    <a:gd name="connsiteX10" fmla="*/ 210188 w 601970"/>
                    <a:gd name="connsiteY10" fmla="*/ 0 h 449881"/>
                    <a:gd name="connsiteX11" fmla="*/ 0 w 601970"/>
                    <a:gd name="connsiteY11" fmla="*/ 0 h 449881"/>
                    <a:gd name="connsiteX12" fmla="*/ 0 w 601970"/>
                    <a:gd name="connsiteY12" fmla="*/ 449881 h 449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01970" h="449881">
                      <a:moveTo>
                        <a:pt x="0" y="449881"/>
                      </a:moveTo>
                      <a:lnTo>
                        <a:pt x="135664" y="449881"/>
                      </a:lnTo>
                      <a:lnTo>
                        <a:pt x="135664" y="123040"/>
                      </a:lnTo>
                      <a:lnTo>
                        <a:pt x="136881" y="123040"/>
                      </a:lnTo>
                      <a:lnTo>
                        <a:pt x="391783" y="449881"/>
                      </a:lnTo>
                      <a:lnTo>
                        <a:pt x="601971" y="449881"/>
                      </a:lnTo>
                      <a:lnTo>
                        <a:pt x="601971" y="0"/>
                      </a:lnTo>
                      <a:lnTo>
                        <a:pt x="466307" y="0"/>
                      </a:lnTo>
                      <a:lnTo>
                        <a:pt x="466307" y="326841"/>
                      </a:lnTo>
                      <a:lnTo>
                        <a:pt x="465090" y="326841"/>
                      </a:lnTo>
                      <a:lnTo>
                        <a:pt x="210188" y="0"/>
                      </a:lnTo>
                      <a:lnTo>
                        <a:pt x="0" y="0"/>
                      </a:lnTo>
                      <a:lnTo>
                        <a:pt x="0" y="449881"/>
                      </a:lnTo>
                    </a:path>
                  </a:pathLst>
                </a:custGeom>
                <a:grpFill/>
                <a:ln w="15209" cap="flat">
                  <a:noFill/>
                  <a:prstDash val="solid"/>
                  <a:miter/>
                </a:ln>
              </p:spPr>
              <p:txBody>
                <a:bodyPr rtlCol="0" anchor="ctr"/>
                <a:lstStyle/>
                <a:p>
                  <a:endParaRPr lang="de-DE" noProof="0"/>
                </a:p>
              </p:txBody>
            </p:sp>
            <p:sp>
              <p:nvSpPr>
                <p:cNvPr id="29" name="Freihandform: Form 28">
                  <a:extLst>
                    <a:ext uri="{FF2B5EF4-FFF2-40B4-BE49-F238E27FC236}">
                      <a16:creationId xmlns:a16="http://schemas.microsoft.com/office/drawing/2014/main" id="{3E96738B-8D9C-4C73-B52E-089076714A5D}"/>
                    </a:ext>
                  </a:extLst>
                </p:cNvPr>
                <p:cNvSpPr/>
                <p:nvPr/>
              </p:nvSpPr>
              <p:spPr bwMode="gray">
                <a:xfrm>
                  <a:off x="6132501" y="3206036"/>
                  <a:ext cx="540222" cy="449880"/>
                </a:xfrm>
                <a:custGeom>
                  <a:avLst/>
                  <a:gdLst>
                    <a:gd name="connsiteX0" fmla="*/ 0 w 540222"/>
                    <a:gd name="connsiteY0" fmla="*/ 449881 h 449880"/>
                    <a:gd name="connsiteX1" fmla="*/ 59923 w 540222"/>
                    <a:gd name="connsiteY1" fmla="*/ 449881 h 449880"/>
                    <a:gd name="connsiteX2" fmla="*/ 59923 w 540222"/>
                    <a:gd name="connsiteY2" fmla="*/ 240454 h 449880"/>
                    <a:gd name="connsiteX3" fmla="*/ 130189 w 540222"/>
                    <a:gd name="connsiteY3" fmla="*/ 240454 h 449880"/>
                    <a:gd name="connsiteX4" fmla="*/ 433912 w 540222"/>
                    <a:gd name="connsiteY4" fmla="*/ 449881 h 449880"/>
                    <a:gd name="connsiteX5" fmla="*/ 539006 w 540222"/>
                    <a:gd name="connsiteY5" fmla="*/ 449881 h 449880"/>
                    <a:gd name="connsiteX6" fmla="*/ 540223 w 540222"/>
                    <a:gd name="connsiteY6" fmla="*/ 448664 h 449880"/>
                    <a:gd name="connsiteX7" fmla="*/ 194371 w 540222"/>
                    <a:gd name="connsiteY7" fmla="*/ 216271 h 449880"/>
                    <a:gd name="connsiteX8" fmla="*/ 511477 w 540222"/>
                    <a:gd name="connsiteY8" fmla="*/ 1217 h 449880"/>
                    <a:gd name="connsiteX9" fmla="*/ 510261 w 540222"/>
                    <a:gd name="connsiteY9" fmla="*/ 0 h 449880"/>
                    <a:gd name="connsiteX10" fmla="*/ 412467 w 540222"/>
                    <a:gd name="connsiteY10" fmla="*/ 0 h 449880"/>
                    <a:gd name="connsiteX11" fmla="*/ 135056 w 540222"/>
                    <a:gd name="connsiteY11" fmla="*/ 190720 h 449880"/>
                    <a:gd name="connsiteX12" fmla="*/ 59923 w 540222"/>
                    <a:gd name="connsiteY12" fmla="*/ 190720 h 449880"/>
                    <a:gd name="connsiteX13" fmla="*/ 59923 w 540222"/>
                    <a:gd name="connsiteY13" fmla="*/ 0 h 449880"/>
                    <a:gd name="connsiteX14" fmla="*/ 0 w 540222"/>
                    <a:gd name="connsiteY14" fmla="*/ 0 h 449880"/>
                    <a:gd name="connsiteX15" fmla="*/ 0 w 540222"/>
                    <a:gd name="connsiteY15" fmla="*/ 449881 h 449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40222" h="449880">
                      <a:moveTo>
                        <a:pt x="0" y="449881"/>
                      </a:moveTo>
                      <a:lnTo>
                        <a:pt x="59923" y="449881"/>
                      </a:lnTo>
                      <a:lnTo>
                        <a:pt x="59923" y="240454"/>
                      </a:lnTo>
                      <a:lnTo>
                        <a:pt x="130189" y="240454"/>
                      </a:lnTo>
                      <a:lnTo>
                        <a:pt x="433912" y="449881"/>
                      </a:lnTo>
                      <a:lnTo>
                        <a:pt x="539006" y="449881"/>
                      </a:lnTo>
                      <a:lnTo>
                        <a:pt x="540223" y="448664"/>
                      </a:lnTo>
                      <a:lnTo>
                        <a:pt x="194371" y="216271"/>
                      </a:lnTo>
                      <a:lnTo>
                        <a:pt x="511477" y="1217"/>
                      </a:lnTo>
                      <a:lnTo>
                        <a:pt x="510261" y="0"/>
                      </a:lnTo>
                      <a:lnTo>
                        <a:pt x="412467" y="0"/>
                      </a:lnTo>
                      <a:lnTo>
                        <a:pt x="135056" y="190720"/>
                      </a:lnTo>
                      <a:lnTo>
                        <a:pt x="59923" y="190720"/>
                      </a:lnTo>
                      <a:lnTo>
                        <a:pt x="59923" y="0"/>
                      </a:lnTo>
                      <a:lnTo>
                        <a:pt x="0" y="0"/>
                      </a:lnTo>
                      <a:lnTo>
                        <a:pt x="0" y="449881"/>
                      </a:lnTo>
                    </a:path>
                  </a:pathLst>
                </a:custGeom>
                <a:grpFill/>
                <a:ln w="15209" cap="flat">
                  <a:noFill/>
                  <a:prstDash val="solid"/>
                  <a:miter/>
                </a:ln>
              </p:spPr>
              <p:txBody>
                <a:bodyPr rtlCol="0" anchor="ctr"/>
                <a:lstStyle/>
                <a:p>
                  <a:endParaRPr lang="de-DE" noProof="0"/>
                </a:p>
              </p:txBody>
            </p:sp>
          </p:grpSp>
          <p:sp>
            <p:nvSpPr>
              <p:cNvPr id="20" name="Freihandform: Form 19">
                <a:extLst>
                  <a:ext uri="{FF2B5EF4-FFF2-40B4-BE49-F238E27FC236}">
                    <a16:creationId xmlns:a16="http://schemas.microsoft.com/office/drawing/2014/main" id="{11226322-E822-4019-B282-705337AD4BC2}"/>
                  </a:ext>
                </a:extLst>
              </p:cNvPr>
              <p:cNvSpPr/>
              <p:nvPr/>
            </p:nvSpPr>
            <p:spPr bwMode="gray">
              <a:xfrm>
                <a:off x="6738882" y="3201169"/>
                <a:ext cx="570336" cy="459766"/>
              </a:xfrm>
              <a:custGeom>
                <a:avLst/>
                <a:gdLst>
                  <a:gd name="connsiteX0" fmla="*/ 510261 w 570336"/>
                  <a:gd name="connsiteY0" fmla="*/ 314369 h 459766"/>
                  <a:gd name="connsiteX1" fmla="*/ 406383 w 570336"/>
                  <a:gd name="connsiteY1" fmla="*/ 410034 h 459766"/>
                  <a:gd name="connsiteX2" fmla="*/ 163801 w 570336"/>
                  <a:gd name="connsiteY2" fmla="*/ 410034 h 459766"/>
                  <a:gd name="connsiteX3" fmla="*/ 59923 w 570336"/>
                  <a:gd name="connsiteY3" fmla="*/ 314369 h 459766"/>
                  <a:gd name="connsiteX4" fmla="*/ 59923 w 570336"/>
                  <a:gd name="connsiteY4" fmla="*/ 145398 h 459766"/>
                  <a:gd name="connsiteX5" fmla="*/ 163801 w 570336"/>
                  <a:gd name="connsiteY5" fmla="*/ 49733 h 459766"/>
                  <a:gd name="connsiteX6" fmla="*/ 406383 w 570336"/>
                  <a:gd name="connsiteY6" fmla="*/ 49733 h 459766"/>
                  <a:gd name="connsiteX7" fmla="*/ 510261 w 570336"/>
                  <a:gd name="connsiteY7" fmla="*/ 145398 h 459766"/>
                  <a:gd name="connsiteX8" fmla="*/ 510261 w 570336"/>
                  <a:gd name="connsiteY8" fmla="*/ 314369 h 459766"/>
                  <a:gd name="connsiteX9" fmla="*/ 0 w 570336"/>
                  <a:gd name="connsiteY9" fmla="*/ 291404 h 459766"/>
                  <a:gd name="connsiteX10" fmla="*/ 157717 w 570336"/>
                  <a:gd name="connsiteY10" fmla="*/ 459767 h 459766"/>
                  <a:gd name="connsiteX11" fmla="*/ 412619 w 570336"/>
                  <a:gd name="connsiteY11" fmla="*/ 459767 h 459766"/>
                  <a:gd name="connsiteX12" fmla="*/ 570336 w 570336"/>
                  <a:gd name="connsiteY12" fmla="*/ 291404 h 459766"/>
                  <a:gd name="connsiteX13" fmla="*/ 570336 w 570336"/>
                  <a:gd name="connsiteY13" fmla="*/ 168363 h 459766"/>
                  <a:gd name="connsiteX14" fmla="*/ 412619 w 570336"/>
                  <a:gd name="connsiteY14" fmla="*/ 0 h 459766"/>
                  <a:gd name="connsiteX15" fmla="*/ 157717 w 570336"/>
                  <a:gd name="connsiteY15" fmla="*/ 0 h 459766"/>
                  <a:gd name="connsiteX16" fmla="*/ 0 w 570336"/>
                  <a:gd name="connsiteY16" fmla="*/ 168363 h 459766"/>
                  <a:gd name="connsiteX17" fmla="*/ 0 w 570336"/>
                  <a:gd name="connsiteY17" fmla="*/ 291404 h 459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0336" h="459766">
                    <a:moveTo>
                      <a:pt x="510261" y="314369"/>
                    </a:moveTo>
                    <a:cubicBezTo>
                      <a:pt x="510261" y="392695"/>
                      <a:pt x="463873" y="410034"/>
                      <a:pt x="406383" y="410034"/>
                    </a:cubicBezTo>
                    <a:lnTo>
                      <a:pt x="163801" y="410034"/>
                    </a:lnTo>
                    <a:cubicBezTo>
                      <a:pt x="106311" y="410034"/>
                      <a:pt x="59923" y="392695"/>
                      <a:pt x="59923" y="314369"/>
                    </a:cubicBezTo>
                    <a:lnTo>
                      <a:pt x="59923" y="145398"/>
                    </a:lnTo>
                    <a:cubicBezTo>
                      <a:pt x="59923" y="67072"/>
                      <a:pt x="106311" y="49733"/>
                      <a:pt x="163801" y="49733"/>
                    </a:cubicBezTo>
                    <a:lnTo>
                      <a:pt x="406383" y="49733"/>
                    </a:lnTo>
                    <a:cubicBezTo>
                      <a:pt x="463873" y="49733"/>
                      <a:pt x="510261" y="67072"/>
                      <a:pt x="510261" y="145398"/>
                    </a:cubicBezTo>
                    <a:lnTo>
                      <a:pt x="510261" y="314369"/>
                    </a:lnTo>
                    <a:close/>
                    <a:moveTo>
                      <a:pt x="0" y="291404"/>
                    </a:moveTo>
                    <a:cubicBezTo>
                      <a:pt x="0" y="405167"/>
                      <a:pt x="37871" y="459767"/>
                      <a:pt x="157717" y="459767"/>
                    </a:cubicBezTo>
                    <a:lnTo>
                      <a:pt x="412619" y="459767"/>
                    </a:lnTo>
                    <a:cubicBezTo>
                      <a:pt x="532314" y="459767"/>
                      <a:pt x="570336" y="405015"/>
                      <a:pt x="570336" y="291404"/>
                    </a:cubicBezTo>
                    <a:lnTo>
                      <a:pt x="570336" y="168363"/>
                    </a:lnTo>
                    <a:cubicBezTo>
                      <a:pt x="570336" y="54600"/>
                      <a:pt x="532466" y="0"/>
                      <a:pt x="412619" y="0"/>
                    </a:cubicBezTo>
                    <a:lnTo>
                      <a:pt x="157717" y="0"/>
                    </a:lnTo>
                    <a:cubicBezTo>
                      <a:pt x="38022" y="0"/>
                      <a:pt x="0" y="54752"/>
                      <a:pt x="0" y="168363"/>
                    </a:cubicBezTo>
                    <a:lnTo>
                      <a:pt x="0" y="291404"/>
                    </a:lnTo>
                  </a:path>
                </a:pathLst>
              </a:custGeom>
              <a:grpFill/>
              <a:ln w="15209" cap="flat">
                <a:noFill/>
                <a:prstDash val="solid"/>
                <a:miter/>
              </a:ln>
            </p:spPr>
            <p:txBody>
              <a:bodyPr rtlCol="0" anchor="ctr"/>
              <a:lstStyle/>
              <a:p>
                <a:endParaRPr lang="de-DE" noProof="0"/>
              </a:p>
            </p:txBody>
          </p:sp>
          <p:sp>
            <p:nvSpPr>
              <p:cNvPr id="21" name="Freihandform: Form 20">
                <a:extLst>
                  <a:ext uri="{FF2B5EF4-FFF2-40B4-BE49-F238E27FC236}">
                    <a16:creationId xmlns:a16="http://schemas.microsoft.com/office/drawing/2014/main" id="{E2638332-9F73-4954-979A-96793CDC540B}"/>
                  </a:ext>
                </a:extLst>
              </p:cNvPr>
              <p:cNvSpPr/>
              <p:nvPr/>
            </p:nvSpPr>
            <p:spPr bwMode="gray">
              <a:xfrm>
                <a:off x="7417050" y="3206036"/>
                <a:ext cx="554366" cy="450033"/>
              </a:xfrm>
              <a:custGeom>
                <a:avLst/>
                <a:gdLst>
                  <a:gd name="connsiteX0" fmla="*/ 0 w 554366"/>
                  <a:gd name="connsiteY0" fmla="*/ 449881 h 450033"/>
                  <a:gd name="connsiteX1" fmla="*/ 59923 w 554366"/>
                  <a:gd name="connsiteY1" fmla="*/ 449881 h 450033"/>
                  <a:gd name="connsiteX2" fmla="*/ 59923 w 554366"/>
                  <a:gd name="connsiteY2" fmla="*/ 54752 h 450033"/>
                  <a:gd name="connsiteX3" fmla="*/ 465090 w 554366"/>
                  <a:gd name="connsiteY3" fmla="*/ 450033 h 450033"/>
                  <a:gd name="connsiteX4" fmla="*/ 554367 w 554366"/>
                  <a:gd name="connsiteY4" fmla="*/ 450033 h 450033"/>
                  <a:gd name="connsiteX5" fmla="*/ 554367 w 554366"/>
                  <a:gd name="connsiteY5" fmla="*/ 0 h 450033"/>
                  <a:gd name="connsiteX6" fmla="*/ 494443 w 554366"/>
                  <a:gd name="connsiteY6" fmla="*/ 0 h 450033"/>
                  <a:gd name="connsiteX7" fmla="*/ 494443 w 554366"/>
                  <a:gd name="connsiteY7" fmla="*/ 395281 h 450033"/>
                  <a:gd name="connsiteX8" fmla="*/ 89277 w 554366"/>
                  <a:gd name="connsiteY8" fmla="*/ 0 h 450033"/>
                  <a:gd name="connsiteX9" fmla="*/ 0 w 554366"/>
                  <a:gd name="connsiteY9" fmla="*/ 0 h 450033"/>
                  <a:gd name="connsiteX10" fmla="*/ 0 w 554366"/>
                  <a:gd name="connsiteY10" fmla="*/ 449881 h 450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54366" h="450033">
                    <a:moveTo>
                      <a:pt x="0" y="449881"/>
                    </a:moveTo>
                    <a:lnTo>
                      <a:pt x="59923" y="449881"/>
                    </a:lnTo>
                    <a:lnTo>
                      <a:pt x="59923" y="54752"/>
                    </a:lnTo>
                    <a:lnTo>
                      <a:pt x="465090" y="450033"/>
                    </a:lnTo>
                    <a:lnTo>
                      <a:pt x="554367" y="450033"/>
                    </a:lnTo>
                    <a:lnTo>
                      <a:pt x="554367" y="0"/>
                    </a:lnTo>
                    <a:lnTo>
                      <a:pt x="494443" y="0"/>
                    </a:lnTo>
                    <a:lnTo>
                      <a:pt x="494443" y="395281"/>
                    </a:lnTo>
                    <a:lnTo>
                      <a:pt x="89277" y="0"/>
                    </a:lnTo>
                    <a:lnTo>
                      <a:pt x="0" y="0"/>
                    </a:lnTo>
                    <a:lnTo>
                      <a:pt x="0" y="449881"/>
                    </a:lnTo>
                  </a:path>
                </a:pathLst>
              </a:custGeom>
              <a:grpFill/>
              <a:ln w="15209" cap="flat">
                <a:noFill/>
                <a:prstDash val="solid"/>
                <a:miter/>
              </a:ln>
            </p:spPr>
            <p:txBody>
              <a:bodyPr rtlCol="0" anchor="ctr"/>
              <a:lstStyle/>
              <a:p>
                <a:endParaRPr lang="de-DE" noProof="0"/>
              </a:p>
            </p:txBody>
          </p:sp>
          <p:sp>
            <p:nvSpPr>
              <p:cNvPr id="22" name="Freihandform: Form 21">
                <a:extLst>
                  <a:ext uri="{FF2B5EF4-FFF2-40B4-BE49-F238E27FC236}">
                    <a16:creationId xmlns:a16="http://schemas.microsoft.com/office/drawing/2014/main" id="{E787404C-783E-47D8-BE6A-0B3A2A39B978}"/>
                  </a:ext>
                </a:extLst>
              </p:cNvPr>
              <p:cNvSpPr/>
              <p:nvPr/>
            </p:nvSpPr>
            <p:spPr bwMode="gray">
              <a:xfrm>
                <a:off x="8060237" y="3206188"/>
                <a:ext cx="507218" cy="449881"/>
              </a:xfrm>
              <a:custGeom>
                <a:avLst/>
                <a:gdLst>
                  <a:gd name="connsiteX0" fmla="*/ 223572 w 507218"/>
                  <a:gd name="connsiteY0" fmla="*/ 449881 h 449881"/>
                  <a:gd name="connsiteX1" fmla="*/ 283495 w 507218"/>
                  <a:gd name="connsiteY1" fmla="*/ 449881 h 449881"/>
                  <a:gd name="connsiteX2" fmla="*/ 283495 w 507218"/>
                  <a:gd name="connsiteY2" fmla="*/ 49733 h 449881"/>
                  <a:gd name="connsiteX3" fmla="*/ 507219 w 507218"/>
                  <a:gd name="connsiteY3" fmla="*/ 49733 h 449881"/>
                  <a:gd name="connsiteX4" fmla="*/ 507219 w 507218"/>
                  <a:gd name="connsiteY4" fmla="*/ 0 h 449881"/>
                  <a:gd name="connsiteX5" fmla="*/ 0 w 507218"/>
                  <a:gd name="connsiteY5" fmla="*/ 0 h 449881"/>
                  <a:gd name="connsiteX6" fmla="*/ 0 w 507218"/>
                  <a:gd name="connsiteY6" fmla="*/ 49733 h 449881"/>
                  <a:gd name="connsiteX7" fmla="*/ 223724 w 507218"/>
                  <a:gd name="connsiteY7" fmla="*/ 49733 h 449881"/>
                  <a:gd name="connsiteX8" fmla="*/ 223572 w 507218"/>
                  <a:gd name="connsiteY8" fmla="*/ 449881 h 449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7218" h="449881">
                    <a:moveTo>
                      <a:pt x="223572" y="449881"/>
                    </a:moveTo>
                    <a:lnTo>
                      <a:pt x="283495" y="449881"/>
                    </a:lnTo>
                    <a:lnTo>
                      <a:pt x="283495" y="49733"/>
                    </a:lnTo>
                    <a:lnTo>
                      <a:pt x="507219" y="49733"/>
                    </a:lnTo>
                    <a:lnTo>
                      <a:pt x="507219" y="0"/>
                    </a:lnTo>
                    <a:lnTo>
                      <a:pt x="0" y="0"/>
                    </a:lnTo>
                    <a:lnTo>
                      <a:pt x="0" y="49733"/>
                    </a:lnTo>
                    <a:lnTo>
                      <a:pt x="223724" y="49733"/>
                    </a:lnTo>
                    <a:lnTo>
                      <a:pt x="223572" y="449881"/>
                    </a:lnTo>
                  </a:path>
                </a:pathLst>
              </a:custGeom>
              <a:grpFill/>
              <a:ln w="15209" cap="flat">
                <a:noFill/>
                <a:prstDash val="solid"/>
                <a:miter/>
              </a:ln>
            </p:spPr>
            <p:txBody>
              <a:bodyPr rtlCol="0" anchor="ctr"/>
              <a:lstStyle/>
              <a:p>
                <a:endParaRPr lang="de-DE" noProof="0"/>
              </a:p>
            </p:txBody>
          </p:sp>
          <p:sp>
            <p:nvSpPr>
              <p:cNvPr id="23" name="Freihandform: Form 22">
                <a:extLst>
                  <a:ext uri="{FF2B5EF4-FFF2-40B4-BE49-F238E27FC236}">
                    <a16:creationId xmlns:a16="http://schemas.microsoft.com/office/drawing/2014/main" id="{D517EBD8-807A-499C-8A9F-EC481609AD61}"/>
                  </a:ext>
                </a:extLst>
              </p:cNvPr>
              <p:cNvSpPr/>
              <p:nvPr/>
            </p:nvSpPr>
            <p:spPr bwMode="gray">
              <a:xfrm>
                <a:off x="8640915" y="3201169"/>
                <a:ext cx="570336" cy="459766"/>
              </a:xfrm>
              <a:custGeom>
                <a:avLst/>
                <a:gdLst>
                  <a:gd name="connsiteX0" fmla="*/ 510413 w 570336"/>
                  <a:gd name="connsiteY0" fmla="*/ 314369 h 459766"/>
                  <a:gd name="connsiteX1" fmla="*/ 406536 w 570336"/>
                  <a:gd name="connsiteY1" fmla="*/ 410034 h 459766"/>
                  <a:gd name="connsiteX2" fmla="*/ 163801 w 570336"/>
                  <a:gd name="connsiteY2" fmla="*/ 410034 h 459766"/>
                  <a:gd name="connsiteX3" fmla="*/ 59923 w 570336"/>
                  <a:gd name="connsiteY3" fmla="*/ 314369 h 459766"/>
                  <a:gd name="connsiteX4" fmla="*/ 59923 w 570336"/>
                  <a:gd name="connsiteY4" fmla="*/ 145398 h 459766"/>
                  <a:gd name="connsiteX5" fmla="*/ 163801 w 570336"/>
                  <a:gd name="connsiteY5" fmla="*/ 49733 h 459766"/>
                  <a:gd name="connsiteX6" fmla="*/ 406383 w 570336"/>
                  <a:gd name="connsiteY6" fmla="*/ 49733 h 459766"/>
                  <a:gd name="connsiteX7" fmla="*/ 510261 w 570336"/>
                  <a:gd name="connsiteY7" fmla="*/ 145398 h 459766"/>
                  <a:gd name="connsiteX8" fmla="*/ 510261 w 570336"/>
                  <a:gd name="connsiteY8" fmla="*/ 314369 h 459766"/>
                  <a:gd name="connsiteX9" fmla="*/ 0 w 570336"/>
                  <a:gd name="connsiteY9" fmla="*/ 291404 h 459766"/>
                  <a:gd name="connsiteX10" fmla="*/ 157717 w 570336"/>
                  <a:gd name="connsiteY10" fmla="*/ 459767 h 459766"/>
                  <a:gd name="connsiteX11" fmla="*/ 412619 w 570336"/>
                  <a:gd name="connsiteY11" fmla="*/ 459767 h 459766"/>
                  <a:gd name="connsiteX12" fmla="*/ 570336 w 570336"/>
                  <a:gd name="connsiteY12" fmla="*/ 291404 h 459766"/>
                  <a:gd name="connsiteX13" fmla="*/ 570336 w 570336"/>
                  <a:gd name="connsiteY13" fmla="*/ 168363 h 459766"/>
                  <a:gd name="connsiteX14" fmla="*/ 412619 w 570336"/>
                  <a:gd name="connsiteY14" fmla="*/ 0 h 459766"/>
                  <a:gd name="connsiteX15" fmla="*/ 157717 w 570336"/>
                  <a:gd name="connsiteY15" fmla="*/ 0 h 459766"/>
                  <a:gd name="connsiteX16" fmla="*/ 0 w 570336"/>
                  <a:gd name="connsiteY16" fmla="*/ 168363 h 459766"/>
                  <a:gd name="connsiteX17" fmla="*/ 0 w 570336"/>
                  <a:gd name="connsiteY17" fmla="*/ 291404 h 459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0336" h="459766">
                    <a:moveTo>
                      <a:pt x="510413" y="314369"/>
                    </a:moveTo>
                    <a:cubicBezTo>
                      <a:pt x="510413" y="392695"/>
                      <a:pt x="464026" y="410034"/>
                      <a:pt x="406536" y="410034"/>
                    </a:cubicBezTo>
                    <a:lnTo>
                      <a:pt x="163801" y="410034"/>
                    </a:lnTo>
                    <a:cubicBezTo>
                      <a:pt x="106311" y="410034"/>
                      <a:pt x="59923" y="392695"/>
                      <a:pt x="59923" y="314369"/>
                    </a:cubicBezTo>
                    <a:lnTo>
                      <a:pt x="59923" y="145398"/>
                    </a:lnTo>
                    <a:cubicBezTo>
                      <a:pt x="59923" y="67072"/>
                      <a:pt x="106311" y="49733"/>
                      <a:pt x="163801" y="49733"/>
                    </a:cubicBezTo>
                    <a:lnTo>
                      <a:pt x="406383" y="49733"/>
                    </a:lnTo>
                    <a:cubicBezTo>
                      <a:pt x="463873" y="49733"/>
                      <a:pt x="510261" y="67072"/>
                      <a:pt x="510261" y="145398"/>
                    </a:cubicBezTo>
                    <a:lnTo>
                      <a:pt x="510261" y="314369"/>
                    </a:lnTo>
                    <a:close/>
                    <a:moveTo>
                      <a:pt x="0" y="291404"/>
                    </a:moveTo>
                    <a:cubicBezTo>
                      <a:pt x="0" y="405167"/>
                      <a:pt x="37871" y="459767"/>
                      <a:pt x="157717" y="459767"/>
                    </a:cubicBezTo>
                    <a:lnTo>
                      <a:pt x="412619" y="459767"/>
                    </a:lnTo>
                    <a:cubicBezTo>
                      <a:pt x="532466" y="459767"/>
                      <a:pt x="570336" y="405015"/>
                      <a:pt x="570336" y="291404"/>
                    </a:cubicBezTo>
                    <a:lnTo>
                      <a:pt x="570336" y="168363"/>
                    </a:lnTo>
                    <a:cubicBezTo>
                      <a:pt x="570336" y="54600"/>
                      <a:pt x="532466" y="0"/>
                      <a:pt x="412619" y="0"/>
                    </a:cubicBezTo>
                    <a:lnTo>
                      <a:pt x="157717" y="0"/>
                    </a:lnTo>
                    <a:cubicBezTo>
                      <a:pt x="37871" y="0"/>
                      <a:pt x="0" y="54752"/>
                      <a:pt x="0" y="168363"/>
                    </a:cubicBezTo>
                    <a:lnTo>
                      <a:pt x="0" y="291404"/>
                    </a:lnTo>
                  </a:path>
                </a:pathLst>
              </a:custGeom>
              <a:grpFill/>
              <a:ln w="15209" cap="flat">
                <a:noFill/>
                <a:prstDash val="solid"/>
                <a:miter/>
              </a:ln>
            </p:spPr>
            <p:txBody>
              <a:bodyPr rtlCol="0" anchor="ctr"/>
              <a:lstStyle/>
              <a:p>
                <a:endParaRPr lang="de-DE" noProof="0"/>
              </a:p>
            </p:txBody>
          </p:sp>
          <p:sp>
            <p:nvSpPr>
              <p:cNvPr id="24" name="Freihandform: Form 23">
                <a:extLst>
                  <a:ext uri="{FF2B5EF4-FFF2-40B4-BE49-F238E27FC236}">
                    <a16:creationId xmlns:a16="http://schemas.microsoft.com/office/drawing/2014/main" id="{34E8B803-A16A-40DF-9509-B981C9128858}"/>
                  </a:ext>
                </a:extLst>
              </p:cNvPr>
              <p:cNvSpPr/>
              <p:nvPr/>
            </p:nvSpPr>
            <p:spPr bwMode="gray">
              <a:xfrm>
                <a:off x="9332923" y="3206036"/>
                <a:ext cx="501895" cy="450033"/>
              </a:xfrm>
              <a:custGeom>
                <a:avLst/>
                <a:gdLst>
                  <a:gd name="connsiteX0" fmla="*/ 0 w 501895"/>
                  <a:gd name="connsiteY0" fmla="*/ 449881 h 450033"/>
                  <a:gd name="connsiteX1" fmla="*/ 59923 w 501895"/>
                  <a:gd name="connsiteY1" fmla="*/ 449881 h 450033"/>
                  <a:gd name="connsiteX2" fmla="*/ 59923 w 501895"/>
                  <a:gd name="connsiteY2" fmla="*/ 272240 h 450033"/>
                  <a:gd name="connsiteX3" fmla="*/ 352088 w 501895"/>
                  <a:gd name="connsiteY3" fmla="*/ 272240 h 450033"/>
                  <a:gd name="connsiteX4" fmla="*/ 440147 w 501895"/>
                  <a:gd name="connsiteY4" fmla="*/ 351175 h 450033"/>
                  <a:gd name="connsiteX5" fmla="*/ 440147 w 501895"/>
                  <a:gd name="connsiteY5" fmla="*/ 450033 h 450033"/>
                  <a:gd name="connsiteX6" fmla="*/ 496421 w 501895"/>
                  <a:gd name="connsiteY6" fmla="*/ 450033 h 450033"/>
                  <a:gd name="connsiteX7" fmla="*/ 496421 w 501895"/>
                  <a:gd name="connsiteY7" fmla="*/ 335053 h 450033"/>
                  <a:gd name="connsiteX8" fmla="*/ 420680 w 501895"/>
                  <a:gd name="connsiteY8" fmla="*/ 250492 h 450033"/>
                  <a:gd name="connsiteX9" fmla="*/ 420680 w 501895"/>
                  <a:gd name="connsiteY9" fmla="*/ 249275 h 450033"/>
                  <a:gd name="connsiteX10" fmla="*/ 501896 w 501895"/>
                  <a:gd name="connsiteY10" fmla="*/ 164105 h 450033"/>
                  <a:gd name="connsiteX11" fmla="*/ 501896 w 501895"/>
                  <a:gd name="connsiteY11" fmla="*/ 127451 h 450033"/>
                  <a:gd name="connsiteX12" fmla="*/ 354065 w 501895"/>
                  <a:gd name="connsiteY12" fmla="*/ 0 h 450033"/>
                  <a:gd name="connsiteX13" fmla="*/ 152 w 501895"/>
                  <a:gd name="connsiteY13" fmla="*/ 0 h 450033"/>
                  <a:gd name="connsiteX14" fmla="*/ 152 w 501895"/>
                  <a:gd name="connsiteY14" fmla="*/ 449881 h 450033"/>
                  <a:gd name="connsiteX15" fmla="*/ 59923 w 501895"/>
                  <a:gd name="connsiteY15" fmla="*/ 222507 h 450033"/>
                  <a:gd name="connsiteX16" fmla="*/ 59923 w 501895"/>
                  <a:gd name="connsiteY16" fmla="*/ 49733 h 450033"/>
                  <a:gd name="connsiteX17" fmla="*/ 332468 w 501895"/>
                  <a:gd name="connsiteY17" fmla="*/ 49733 h 450033"/>
                  <a:gd name="connsiteX18" fmla="*/ 441821 w 501895"/>
                  <a:gd name="connsiteY18" fmla="*/ 116196 h 450033"/>
                  <a:gd name="connsiteX19" fmla="*/ 441821 w 501895"/>
                  <a:gd name="connsiteY19" fmla="*/ 157261 h 450033"/>
                  <a:gd name="connsiteX20" fmla="*/ 347069 w 501895"/>
                  <a:gd name="connsiteY20" fmla="*/ 222507 h 450033"/>
                  <a:gd name="connsiteX21" fmla="*/ 59923 w 501895"/>
                  <a:gd name="connsiteY21" fmla="*/ 222507 h 450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01895" h="450033">
                    <a:moveTo>
                      <a:pt x="0" y="449881"/>
                    </a:moveTo>
                    <a:lnTo>
                      <a:pt x="59923" y="449881"/>
                    </a:lnTo>
                    <a:lnTo>
                      <a:pt x="59923" y="272240"/>
                    </a:lnTo>
                    <a:lnTo>
                      <a:pt x="352088" y="272240"/>
                    </a:lnTo>
                    <a:cubicBezTo>
                      <a:pt x="406536" y="272240"/>
                      <a:pt x="440147" y="280910"/>
                      <a:pt x="440147" y="351175"/>
                    </a:cubicBezTo>
                    <a:lnTo>
                      <a:pt x="440147" y="450033"/>
                    </a:lnTo>
                    <a:lnTo>
                      <a:pt x="496421" y="450033"/>
                    </a:lnTo>
                    <a:lnTo>
                      <a:pt x="496421" y="335053"/>
                    </a:lnTo>
                    <a:cubicBezTo>
                      <a:pt x="496421" y="293989"/>
                      <a:pt x="481820" y="261746"/>
                      <a:pt x="420680" y="250492"/>
                    </a:cubicBezTo>
                    <a:lnTo>
                      <a:pt x="420680" y="249275"/>
                    </a:lnTo>
                    <a:cubicBezTo>
                      <a:pt x="466459" y="244864"/>
                      <a:pt x="501896" y="227526"/>
                      <a:pt x="501896" y="164105"/>
                    </a:cubicBezTo>
                    <a:lnTo>
                      <a:pt x="501896" y="127451"/>
                    </a:lnTo>
                    <a:cubicBezTo>
                      <a:pt x="501896" y="42889"/>
                      <a:pt x="481668" y="0"/>
                      <a:pt x="354065" y="0"/>
                    </a:cubicBezTo>
                    <a:lnTo>
                      <a:pt x="152" y="0"/>
                    </a:lnTo>
                    <a:lnTo>
                      <a:pt x="152" y="449881"/>
                    </a:lnTo>
                    <a:close/>
                    <a:moveTo>
                      <a:pt x="59923" y="222507"/>
                    </a:moveTo>
                    <a:lnTo>
                      <a:pt x="59923" y="49733"/>
                    </a:lnTo>
                    <a:lnTo>
                      <a:pt x="332468" y="49733"/>
                    </a:lnTo>
                    <a:cubicBezTo>
                      <a:pt x="420528" y="49733"/>
                      <a:pt x="441821" y="65855"/>
                      <a:pt x="441821" y="116196"/>
                    </a:cubicBezTo>
                    <a:lnTo>
                      <a:pt x="441821" y="157261"/>
                    </a:lnTo>
                    <a:cubicBezTo>
                      <a:pt x="441821" y="204408"/>
                      <a:pt x="413684" y="222507"/>
                      <a:pt x="347069" y="222507"/>
                    </a:cubicBezTo>
                    <a:lnTo>
                      <a:pt x="59923" y="222507"/>
                    </a:lnTo>
                  </a:path>
                </a:pathLst>
              </a:custGeom>
              <a:grpFill/>
              <a:ln w="15209" cap="flat">
                <a:noFill/>
                <a:prstDash val="solid"/>
                <a:miter/>
              </a:ln>
            </p:spPr>
            <p:txBody>
              <a:bodyPr rtlCol="0" anchor="ctr"/>
              <a:lstStyle/>
              <a:p>
                <a:endParaRPr lang="de-DE" noProof="0"/>
              </a:p>
            </p:txBody>
          </p:sp>
        </p:grpSp>
      </p:grpSp>
      <p:sp>
        <p:nvSpPr>
          <p:cNvPr id="34" name="Untertitel 2">
            <a:extLst>
              <a:ext uri="{FF2B5EF4-FFF2-40B4-BE49-F238E27FC236}">
                <a16:creationId xmlns:a16="http://schemas.microsoft.com/office/drawing/2014/main" id="{470BE180-3DC4-44CF-8ADA-54762CDB1EE2}"/>
              </a:ext>
            </a:extLst>
          </p:cNvPr>
          <p:cNvSpPr>
            <a:spLocks noGrp="1"/>
          </p:cNvSpPr>
          <p:nvPr>
            <p:ph type="subTitle" idx="1" hasCustomPrompt="1"/>
          </p:nvPr>
        </p:nvSpPr>
        <p:spPr bwMode="gray">
          <a:xfrm>
            <a:off x="2526703" y="3558167"/>
            <a:ext cx="4458298" cy="866320"/>
          </a:xfrm>
          <a:prstGeom prst="rect">
            <a:avLst/>
          </a:prstGeom>
        </p:spPr>
        <p:txBody>
          <a:bodyPr/>
          <a:lstStyle>
            <a:lvl1pPr marL="0" indent="0" algn="l">
              <a:buNone/>
              <a:defRPr sz="2400" cap="all" baseline="0">
                <a:solidFill>
                  <a:schemeClr val="tx1"/>
                </a:solidFill>
                <a:effectLst/>
              </a:defRPr>
            </a:lvl1pPr>
            <a:lvl2pPr marL="0" indent="0" algn="l">
              <a:buNone/>
              <a:defRPr sz="2800" cap="all" baseline="0"/>
            </a:lvl2pPr>
            <a:lvl3pPr marL="0" indent="0" algn="l">
              <a:buNone/>
              <a:defRPr sz="2800" cap="all" baseline="0"/>
            </a:lvl3pPr>
            <a:lvl4pPr marL="0" indent="0" algn="l">
              <a:buNone/>
              <a:defRPr sz="2800" cap="all" baseline="0"/>
            </a:lvl4pPr>
            <a:lvl5pPr marL="0" indent="0" algn="l">
              <a:buNone/>
              <a:defRPr sz="2800" cap="all" baseline="0"/>
            </a:lvl5pPr>
            <a:lvl6pPr marL="0" indent="0" algn="l">
              <a:buNone/>
              <a:defRPr sz="2800" cap="all" baseline="0"/>
            </a:lvl6pPr>
            <a:lvl7pPr marL="0" indent="0" algn="l">
              <a:buNone/>
              <a:defRPr sz="2800" cap="all" baseline="0"/>
            </a:lvl7pPr>
            <a:lvl8pPr marL="0" indent="0" algn="l">
              <a:buNone/>
              <a:defRPr sz="2800" cap="all" baseline="0"/>
            </a:lvl8pPr>
            <a:lvl9pPr marL="0" indent="0" algn="l">
              <a:buNone/>
              <a:defRPr sz="2800" cap="all" baseline="0"/>
            </a:lvl9pPr>
          </a:lstStyle>
          <a:p>
            <a:pPr lvl="0"/>
            <a:r>
              <a:rPr lang="de-DE" noProof="0" dirty="0"/>
              <a:t>Für ihre Aufmerksamkeit!</a:t>
            </a:r>
          </a:p>
        </p:txBody>
      </p:sp>
      <p:pic>
        <p:nvPicPr>
          <p:cNvPr id="3" name="Bild 1">
            <a:extLst>
              <a:ext uri="{FF2B5EF4-FFF2-40B4-BE49-F238E27FC236}">
                <a16:creationId xmlns:a16="http://schemas.microsoft.com/office/drawing/2014/main" id="{2095C623-B7D9-A4A8-A66C-000EB149CA9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85649" y="3126882"/>
            <a:ext cx="2248096" cy="539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Foliennummernplatzhalter 35">
            <a:extLst>
              <a:ext uri="{FF2B5EF4-FFF2-40B4-BE49-F238E27FC236}">
                <a16:creationId xmlns:a16="http://schemas.microsoft.com/office/drawing/2014/main" id="{867D4413-85CF-24DD-9B82-3276ADEF6A33}"/>
              </a:ext>
            </a:extLst>
          </p:cNvPr>
          <p:cNvSpPr>
            <a:spLocks noGrp="1"/>
          </p:cNvSpPr>
          <p:nvPr>
            <p:ph type="sldNum" sz="quarter" idx="23"/>
          </p:nvPr>
        </p:nvSpPr>
        <p:spPr/>
        <p:txBody>
          <a:bodyPr/>
          <a:lstStyle/>
          <a:p>
            <a:fld id="{1A35A9F0-5D08-4160-802E-28E42A13C7EB}" type="slidenum">
              <a:rPr lang="de-DE" smtClean="0"/>
              <a:pPr/>
              <a:t>‹Nr.›</a:t>
            </a:fld>
            <a:endParaRPr lang="de-DE" dirty="0"/>
          </a:p>
        </p:txBody>
      </p:sp>
      <p:pic>
        <p:nvPicPr>
          <p:cNvPr id="5" name="Grafik 4" descr="Ein Bild, das Text, Schrift, Logo, Grafiken enthält.&#10;&#10;Automatisch generierte Beschreibung">
            <a:extLst>
              <a:ext uri="{FF2B5EF4-FFF2-40B4-BE49-F238E27FC236}">
                <a16:creationId xmlns:a16="http://schemas.microsoft.com/office/drawing/2014/main" id="{9637920E-616C-4F11-DBA4-FA8F440BDDA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77140" y="3098308"/>
            <a:ext cx="2261968" cy="628038"/>
          </a:xfrm>
          <a:prstGeom prst="rect">
            <a:avLst/>
          </a:prstGeom>
        </p:spPr>
      </p:pic>
    </p:spTree>
    <p:extLst>
      <p:ext uri="{BB962C8B-B14F-4D97-AF65-F5344CB8AC3E}">
        <p14:creationId xmlns:p14="http://schemas.microsoft.com/office/powerpoint/2010/main" val="208260874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2" presetClass="entr" presetSubtype="2" decel="100000" fill="hold" grpId="0" nodeType="withEffect">
                                  <p:stCondLst>
                                    <p:cond delay="0"/>
                                  </p:stCondLst>
                                  <p:childTnLst>
                                    <p:set>
                                      <p:cBhvr>
                                        <p:cTn id="9" dur="1" fill="hold">
                                          <p:stCondLst>
                                            <p:cond delay="0"/>
                                          </p:stCondLst>
                                        </p:cTn>
                                        <p:tgtEl>
                                          <p:spTgt spid="10">
                                            <p:bg/>
                                          </p:spTgt>
                                        </p:tgtEl>
                                        <p:attrNameLst>
                                          <p:attrName>style.visibility</p:attrName>
                                        </p:attrNameLst>
                                      </p:cBhvr>
                                      <p:to>
                                        <p:strVal val="visible"/>
                                      </p:to>
                                    </p:set>
                                    <p:anim calcmode="lin" valueType="num">
                                      <p:cBhvr additive="base">
                                        <p:cTn id="10" dur="500" fill="hold"/>
                                        <p:tgtEl>
                                          <p:spTgt spid="10">
                                            <p:bg/>
                                          </p:spTgt>
                                        </p:tgtEl>
                                        <p:attrNameLst>
                                          <p:attrName>ppt_x</p:attrName>
                                        </p:attrNameLst>
                                      </p:cBhvr>
                                      <p:tavLst>
                                        <p:tav tm="0">
                                          <p:val>
                                            <p:strVal val="1+#ppt_w/2"/>
                                          </p:val>
                                        </p:tav>
                                        <p:tav tm="100000">
                                          <p:val>
                                            <p:strVal val="#ppt_x"/>
                                          </p:val>
                                        </p:tav>
                                      </p:tavLst>
                                    </p:anim>
                                    <p:anim calcmode="lin" valueType="num">
                                      <p:cBhvr additive="base">
                                        <p:cTn id="11" dur="500" fill="hold"/>
                                        <p:tgtEl>
                                          <p:spTgt spid="10">
                                            <p:bg/>
                                          </p:spTgt>
                                        </p:tgtEl>
                                        <p:attrNameLst>
                                          <p:attrName>ppt_y</p:attrName>
                                        </p:attrNameLst>
                                      </p:cBhvr>
                                      <p:tavLst>
                                        <p:tav tm="0">
                                          <p:val>
                                            <p:strVal val="#ppt_y"/>
                                          </p:val>
                                        </p:tav>
                                        <p:tav tm="100000">
                                          <p:val>
                                            <p:strVal val="#ppt_y"/>
                                          </p:val>
                                        </p:tav>
                                      </p:tavLst>
                                    </p:anim>
                                  </p:childTnLst>
                                </p:cTn>
                              </p:par>
                              <p:par>
                                <p:cTn id="12" presetID="2" presetClass="entr" presetSubtype="2" decel="100000" fill="hold" grpId="0" nodeType="with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 calcmode="lin" valueType="num">
                                      <p:cBhvr additive="base">
                                        <p:cTn id="14" dur="500" fill="hold"/>
                                        <p:tgtEl>
                                          <p:spTgt spid="10">
                                            <p:txEl>
                                              <p:pRg st="0" end="0"/>
                                            </p:txEl>
                                          </p:spTgt>
                                        </p:tgtEl>
                                        <p:attrNameLst>
                                          <p:attrName>ppt_x</p:attrName>
                                        </p:attrNameLst>
                                      </p:cBhvr>
                                      <p:tavLst>
                                        <p:tav tm="0">
                                          <p:val>
                                            <p:strVal val="1+#ppt_w/2"/>
                                          </p:val>
                                        </p:tav>
                                        <p:tav tm="100000">
                                          <p:val>
                                            <p:strVal val="#ppt_x"/>
                                          </p:val>
                                        </p:tav>
                                      </p:tavLst>
                                    </p:anim>
                                    <p:anim calcmode="lin" valueType="num">
                                      <p:cBhvr additive="base">
                                        <p:cTn id="15" dur="500" fill="hold"/>
                                        <p:tgtEl>
                                          <p:spTgt spid="10">
                                            <p:txEl>
                                              <p:pRg st="0" end="0"/>
                                            </p:txEl>
                                          </p:spTgt>
                                        </p:tgtEl>
                                        <p:attrNameLst>
                                          <p:attrName>ppt_y</p:attrName>
                                        </p:attrNameLst>
                                      </p:cBhvr>
                                      <p:tavLst>
                                        <p:tav tm="0">
                                          <p:val>
                                            <p:strVal val="#ppt_y"/>
                                          </p:val>
                                        </p:tav>
                                        <p:tav tm="100000">
                                          <p:val>
                                            <p:strVal val="#ppt_y"/>
                                          </p:val>
                                        </p:tav>
                                      </p:tavLst>
                                    </p:anim>
                                  </p:childTnLst>
                                </p:cTn>
                              </p:par>
                              <p:par>
                                <p:cTn id="16" presetID="2" presetClass="entr" presetSubtype="2" decel="100000"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1000" fill="hold"/>
                                        <p:tgtEl>
                                          <p:spTgt spid="2"/>
                                        </p:tgtEl>
                                        <p:attrNameLst>
                                          <p:attrName>ppt_x</p:attrName>
                                        </p:attrNameLst>
                                      </p:cBhvr>
                                      <p:tavLst>
                                        <p:tav tm="0">
                                          <p:val>
                                            <p:strVal val="1+#ppt_w/2"/>
                                          </p:val>
                                        </p:tav>
                                        <p:tav tm="100000">
                                          <p:val>
                                            <p:strVal val="#ppt_x"/>
                                          </p:val>
                                        </p:tav>
                                      </p:tavLst>
                                    </p:anim>
                                    <p:anim calcmode="lin" valueType="num">
                                      <p:cBhvr additive="base">
                                        <p:cTn id="19" dur="1000" fill="hold"/>
                                        <p:tgtEl>
                                          <p:spTgt spid="2"/>
                                        </p:tgtEl>
                                        <p:attrNameLst>
                                          <p:attrName>ppt_y</p:attrName>
                                        </p:attrNameLst>
                                      </p:cBhvr>
                                      <p:tavLst>
                                        <p:tav tm="0">
                                          <p:val>
                                            <p:strVal val="#ppt_y"/>
                                          </p:val>
                                        </p:tav>
                                        <p:tav tm="100000">
                                          <p:val>
                                            <p:strVal val="#ppt_y"/>
                                          </p:val>
                                        </p:tav>
                                      </p:tavLst>
                                    </p:anim>
                                  </p:childTnLst>
                                </p:cTn>
                              </p:par>
                              <p:par>
                                <p:cTn id="20" presetID="2" presetClass="entr" presetSubtype="2" decel="100000" fill="hold" grpId="0" nodeType="withEffect">
                                  <p:stCondLst>
                                    <p:cond delay="0"/>
                                  </p:stCondLst>
                                  <p:childTnLst>
                                    <p:set>
                                      <p:cBhvr>
                                        <p:cTn id="21" dur="1" fill="hold">
                                          <p:stCondLst>
                                            <p:cond delay="0"/>
                                          </p:stCondLst>
                                        </p:cTn>
                                        <p:tgtEl>
                                          <p:spTgt spid="34"/>
                                        </p:tgtEl>
                                        <p:attrNameLst>
                                          <p:attrName>style.visibility</p:attrName>
                                        </p:attrNameLst>
                                      </p:cBhvr>
                                      <p:to>
                                        <p:strVal val="visible"/>
                                      </p:to>
                                    </p:set>
                                    <p:anim calcmode="lin" valueType="num">
                                      <p:cBhvr additive="base">
                                        <p:cTn id="22" dur="1000" fill="hold"/>
                                        <p:tgtEl>
                                          <p:spTgt spid="34"/>
                                        </p:tgtEl>
                                        <p:attrNameLst>
                                          <p:attrName>ppt_x</p:attrName>
                                        </p:attrNameLst>
                                      </p:cBhvr>
                                      <p:tavLst>
                                        <p:tav tm="0">
                                          <p:val>
                                            <p:strVal val="1+#ppt_w/2"/>
                                          </p:val>
                                        </p:tav>
                                        <p:tav tm="100000">
                                          <p:val>
                                            <p:strVal val="#ppt_x"/>
                                          </p:val>
                                        </p:tav>
                                      </p:tavLst>
                                    </p:anim>
                                    <p:anim calcmode="lin" valueType="num">
                                      <p:cBhvr additive="base">
                                        <p:cTn id="23" dur="1000" fill="hold"/>
                                        <p:tgtEl>
                                          <p:spTgt spid="34"/>
                                        </p:tgtEl>
                                        <p:attrNameLst>
                                          <p:attrName>ppt_y</p:attrName>
                                        </p:attrNameLst>
                                      </p:cBhvr>
                                      <p:tavLst>
                                        <p:tav tm="0">
                                          <p:val>
                                            <p:strVal val="#ppt_y"/>
                                          </p:val>
                                        </p:tav>
                                        <p:tav tm="100000">
                                          <p:val>
                                            <p:strVal val="#ppt_y"/>
                                          </p:val>
                                        </p:tav>
                                      </p:tavLst>
                                    </p:anim>
                                  </p:childTnLst>
                                </p:cTn>
                              </p:par>
                              <p:par>
                                <p:cTn id="24" presetID="10" presetClass="entr" presetSubtype="0" fill="hold" grpId="0" nodeType="withEffect">
                                  <p:stCondLst>
                                    <p:cond delay="750"/>
                                  </p:stCondLst>
                                  <p:childTnLst>
                                    <p:set>
                                      <p:cBhvr>
                                        <p:cTn id="25" dur="1" fill="hold">
                                          <p:stCondLst>
                                            <p:cond delay="0"/>
                                          </p:stCondLst>
                                        </p:cTn>
                                        <p:tgtEl>
                                          <p:spTgt spid="33"/>
                                        </p:tgtEl>
                                        <p:attrNameLst>
                                          <p:attrName>style.visibility</p:attrName>
                                        </p:attrNameLst>
                                      </p:cBhvr>
                                      <p:to>
                                        <p:strVal val="visible"/>
                                      </p:to>
                                    </p:set>
                                    <p:animEffect transition="in" filter="fade">
                                      <p:cBhvr>
                                        <p:cTn id="2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3" grpId="0" animBg="1">
        <p:tmplLst>
          <p:tmpl>
            <p:tnLst>
              <p:par>
                <p:cTn presetID="10" presetClass="entr" presetSubtype="0" fill="hold" nodeType="withEffect">
                  <p:stCondLst>
                    <p:cond delay="750"/>
                  </p:st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10" grpId="0" build="p" animBg="1">
        <p:tmplLst>
          <p:tmpl>
            <p:tnLst>
              <p:par>
                <p:cTn presetID="2" presetClass="entr" presetSubtype="2" decel="100000" fill="hold" nodeType="withEffect">
                  <p:stCondLst>
                    <p:cond delay="0"/>
                  </p:stCondLst>
                  <p:childTnLst>
                    <p:set>
                      <p:cBhvr>
                        <p:cTn dur="1" fill="hold">
                          <p:stCondLst>
                            <p:cond delay="0"/>
                          </p:stCondLst>
                        </p:cTn>
                        <p:tgtEl>
                          <p:spTgt spid="10"/>
                        </p:tgtEl>
                        <p:attrNameLst>
                          <p:attrName>style.visibility</p:attrName>
                        </p:attrNameLst>
                      </p:cBhvr>
                      <p:to>
                        <p:strVal val="visible"/>
                      </p:to>
                    </p:set>
                    <p:anim calcmode="lin" valueType="num">
                      <p:cBhvr additive="base">
                        <p:cTn dur="500" fill="hold"/>
                        <p:tgtEl>
                          <p:spTgt spid="10"/>
                        </p:tgtEl>
                        <p:attrNameLst>
                          <p:attrName>ppt_x</p:attrName>
                        </p:attrNameLst>
                      </p:cBhvr>
                      <p:tavLst>
                        <p:tav tm="0">
                          <p:val>
                            <p:strVal val="1+#ppt_w/2"/>
                          </p:val>
                        </p:tav>
                        <p:tav tm="100000">
                          <p:val>
                            <p:strVal val="#ppt_x"/>
                          </p:val>
                        </p:tav>
                      </p:tavLst>
                    </p:anim>
                    <p:anim calcmode="lin" valueType="num">
                      <p:cBhvr additive="base">
                        <p:cTn dur="500" fill="hold"/>
                        <p:tgtEl>
                          <p:spTgt spid="10"/>
                        </p:tgtEl>
                        <p:attrNameLst>
                          <p:attrName>ppt_y</p:attrName>
                        </p:attrNameLst>
                      </p:cBhvr>
                      <p:tavLst>
                        <p:tav tm="0">
                          <p:val>
                            <p:strVal val="#ppt_y"/>
                          </p:val>
                        </p:tav>
                        <p:tav tm="100000">
                          <p:val>
                            <p:strVal val="#ppt_y"/>
                          </p:val>
                        </p:tav>
                      </p:tavLst>
                    </p:anim>
                  </p:childTnLst>
                </p:cTn>
              </p:par>
            </p:tnLst>
          </p:tmpl>
          <p:tmpl lvl="1">
            <p:tnLst>
              <p:par>
                <p:cTn presetID="2" presetClass="entr" presetSubtype="2" decel="100000" fill="hold" nodeType="withEffect">
                  <p:stCondLst>
                    <p:cond delay="0"/>
                  </p:stCondLst>
                  <p:childTnLst>
                    <p:set>
                      <p:cBhvr>
                        <p:cTn dur="1" fill="hold">
                          <p:stCondLst>
                            <p:cond delay="0"/>
                          </p:stCondLst>
                        </p:cTn>
                        <p:tgtEl>
                          <p:spTgt spid="10"/>
                        </p:tgtEl>
                        <p:attrNameLst>
                          <p:attrName>style.visibility</p:attrName>
                        </p:attrNameLst>
                      </p:cBhvr>
                      <p:to>
                        <p:strVal val="visible"/>
                      </p:to>
                    </p:set>
                    <p:anim calcmode="lin" valueType="num">
                      <p:cBhvr additive="base">
                        <p:cTn dur="500" fill="hold"/>
                        <p:tgtEl>
                          <p:spTgt spid="10"/>
                        </p:tgtEl>
                        <p:attrNameLst>
                          <p:attrName>ppt_x</p:attrName>
                        </p:attrNameLst>
                      </p:cBhvr>
                      <p:tavLst>
                        <p:tav tm="0">
                          <p:val>
                            <p:strVal val="1+#ppt_w/2"/>
                          </p:val>
                        </p:tav>
                        <p:tav tm="100000">
                          <p:val>
                            <p:strVal val="#ppt_x"/>
                          </p:val>
                        </p:tav>
                      </p:tavLst>
                    </p:anim>
                    <p:anim calcmode="lin" valueType="num">
                      <p:cBhvr additive="base">
                        <p:cTn dur="500" fill="hold"/>
                        <p:tgtEl>
                          <p:spTgt spid="10"/>
                        </p:tgtEl>
                        <p:attrNameLst>
                          <p:attrName>ppt_y</p:attrName>
                        </p:attrNameLst>
                      </p:cBhvr>
                      <p:tavLst>
                        <p:tav tm="0">
                          <p:val>
                            <p:strVal val="#ppt_y"/>
                          </p:val>
                        </p:tav>
                        <p:tav tm="100000">
                          <p:val>
                            <p:strVal val="#ppt_y"/>
                          </p:val>
                        </p:tav>
                      </p:tavLst>
                    </p:anim>
                  </p:childTnLst>
                </p:cTn>
              </p:par>
            </p:tnLst>
          </p:tmpl>
        </p:tmplLst>
      </p:bldP>
      <p:bldP spid="2" grpId="0"/>
      <p:bldP spid="34" grpId="0">
        <p:tmplLst>
          <p:tmpl>
            <p:tnLst>
              <p:par>
                <p:cTn presetID="2" presetClass="entr" presetSubtype="2" decel="100000" fill="hold" nodeType="withEffect">
                  <p:stCondLst>
                    <p:cond delay="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1000" fill="hold"/>
                        <p:tgtEl>
                          <p:spTgt spid="34"/>
                        </p:tgtEl>
                        <p:attrNameLst>
                          <p:attrName>ppt_x</p:attrName>
                        </p:attrNameLst>
                      </p:cBhvr>
                      <p:tavLst>
                        <p:tav tm="0">
                          <p:val>
                            <p:strVal val="1+#ppt_w/2"/>
                          </p:val>
                        </p:tav>
                        <p:tav tm="100000">
                          <p:val>
                            <p:strVal val="#ppt_x"/>
                          </p:val>
                        </p:tav>
                      </p:tavLst>
                    </p:anim>
                    <p:anim calcmode="lin" valueType="num">
                      <p:cBhvr additive="base">
                        <p:cTn dur="1000" fill="hold"/>
                        <p:tgtEl>
                          <p:spTgt spid="34"/>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braun_beige">
    <p:bg>
      <p:bgPr>
        <a:solidFill>
          <a:schemeClr val="bg1"/>
        </a:solidFill>
        <a:effectLst/>
      </p:bgPr>
    </p:bg>
    <p:spTree>
      <p:nvGrpSpPr>
        <p:cNvPr id="1" name=""/>
        <p:cNvGrpSpPr/>
        <p:nvPr/>
      </p:nvGrpSpPr>
      <p:grpSpPr>
        <a:xfrm>
          <a:off x="0" y="0"/>
          <a:ext cx="0" cy="0"/>
          <a:chOff x="0" y="0"/>
          <a:chExt cx="0" cy="0"/>
        </a:xfrm>
      </p:grpSpPr>
      <p:sp>
        <p:nvSpPr>
          <p:cNvPr id="9" name="Bildplatzhalter 8">
            <a:extLst>
              <a:ext uri="{FF2B5EF4-FFF2-40B4-BE49-F238E27FC236}">
                <a16:creationId xmlns:a16="http://schemas.microsoft.com/office/drawing/2014/main" id="{79AB2A6A-DE1D-4066-8760-4DE7890AC417}"/>
              </a:ext>
            </a:extLst>
          </p:cNvPr>
          <p:cNvSpPr>
            <a:spLocks noGrp="1"/>
          </p:cNvSpPr>
          <p:nvPr>
            <p:ph type="pic" sz="quarter" idx="13"/>
          </p:nvPr>
        </p:nvSpPr>
        <p:spPr bwMode="gray">
          <a:xfrm>
            <a:off x="3429001" y="242047"/>
            <a:ext cx="8520112" cy="6373906"/>
          </a:xfrm>
          <a:prstGeom prst="rect">
            <a:avLst/>
          </a:prstGeom>
          <a:noFill/>
        </p:spPr>
        <p:txBody>
          <a:bodyPr/>
          <a:lstStyle>
            <a:lvl1pPr>
              <a:defRPr sz="800"/>
            </a:lvl1pPr>
          </a:lstStyle>
          <a:p>
            <a:endParaRPr lang="de-DE" noProof="0" dirty="0"/>
          </a:p>
        </p:txBody>
      </p:sp>
      <p:sp>
        <p:nvSpPr>
          <p:cNvPr id="11" name="Rahmen 10">
            <a:extLst>
              <a:ext uri="{FF2B5EF4-FFF2-40B4-BE49-F238E27FC236}">
                <a16:creationId xmlns:a16="http://schemas.microsoft.com/office/drawing/2014/main" id="{BE6C0901-BCF8-4556-8A29-843978BFBC9B}"/>
              </a:ext>
            </a:extLst>
          </p:cNvPr>
          <p:cNvSpPr/>
          <p:nvPr userDrawn="1"/>
        </p:nvSpPr>
        <p:spPr bwMode="gray">
          <a:xfrm>
            <a:off x="0" y="1"/>
            <a:ext cx="12192000" cy="6858000"/>
          </a:xfrm>
          <a:prstGeom prst="frame">
            <a:avLst>
              <a:gd name="adj1" fmla="val 356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solidFill>
                <a:schemeClr val="tx1"/>
              </a:solidFill>
            </a:endParaRPr>
          </a:p>
        </p:txBody>
      </p:sp>
      <p:sp>
        <p:nvSpPr>
          <p:cNvPr id="31" name="Rechteck 30">
            <a:extLst>
              <a:ext uri="{FF2B5EF4-FFF2-40B4-BE49-F238E27FC236}">
                <a16:creationId xmlns:a16="http://schemas.microsoft.com/office/drawing/2014/main" id="{31784886-6D43-4A0E-87D7-D7EF1981F3BB}"/>
              </a:ext>
            </a:extLst>
          </p:cNvPr>
          <p:cNvSpPr/>
          <p:nvPr userDrawn="1"/>
        </p:nvSpPr>
        <p:spPr bwMode="gray">
          <a:xfrm>
            <a:off x="1" y="0"/>
            <a:ext cx="3429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10" name="Textplatzhalter 9">
            <a:extLst>
              <a:ext uri="{FF2B5EF4-FFF2-40B4-BE49-F238E27FC236}">
                <a16:creationId xmlns:a16="http://schemas.microsoft.com/office/drawing/2014/main" id="{6B66F30F-27F3-40A0-8A0B-027A373BF7AB}"/>
              </a:ext>
            </a:extLst>
          </p:cNvPr>
          <p:cNvSpPr>
            <a:spLocks noGrp="1"/>
          </p:cNvSpPr>
          <p:nvPr>
            <p:ph type="body" sz="quarter" idx="14" hasCustomPrompt="1"/>
          </p:nvPr>
        </p:nvSpPr>
        <p:spPr bwMode="gray">
          <a:xfrm>
            <a:off x="1576385" y="2214563"/>
            <a:ext cx="9386889" cy="2428875"/>
          </a:xfrm>
          <a:prstGeom prst="rect">
            <a:avLst/>
          </a:prstGeom>
          <a:solidFill>
            <a:schemeClr val="accent2">
              <a:alpha val="70000"/>
            </a:schemeClr>
          </a:solidFill>
        </p:spPr>
        <p:txBody>
          <a:bodyPr/>
          <a:lstStyle>
            <a:lvl1pPr>
              <a:defRPr/>
            </a:lvl1pPr>
          </a:lstStyle>
          <a:p>
            <a:pPr lvl="0"/>
            <a:r>
              <a:rPr lang="de-DE" noProof="0"/>
              <a:t> </a:t>
            </a:r>
          </a:p>
        </p:txBody>
      </p:sp>
      <p:sp>
        <p:nvSpPr>
          <p:cNvPr id="55" name="Freihandform: Form 54">
            <a:extLst>
              <a:ext uri="{FF2B5EF4-FFF2-40B4-BE49-F238E27FC236}">
                <a16:creationId xmlns:a16="http://schemas.microsoft.com/office/drawing/2014/main" id="{7505C76F-0DE1-4287-B97F-0A89A0746E8E}"/>
              </a:ext>
            </a:extLst>
          </p:cNvPr>
          <p:cNvSpPr/>
          <p:nvPr userDrawn="1"/>
        </p:nvSpPr>
        <p:spPr bwMode="gray">
          <a:xfrm>
            <a:off x="0" y="1598643"/>
            <a:ext cx="1576386" cy="3049556"/>
          </a:xfrm>
          <a:custGeom>
            <a:avLst/>
            <a:gdLst>
              <a:gd name="connsiteX0" fmla="*/ 0 w 1594365"/>
              <a:gd name="connsiteY0" fmla="*/ 0 h 3084338"/>
              <a:gd name="connsiteX1" fmla="*/ 0 w 1594365"/>
              <a:gd name="connsiteY1" fmla="*/ 1898055 h 3084338"/>
              <a:gd name="connsiteX2" fmla="*/ 1594366 w 1594365"/>
              <a:gd name="connsiteY2" fmla="*/ 3084339 h 3084338"/>
              <a:gd name="connsiteX3" fmla="*/ 1594366 w 1594365"/>
              <a:gd name="connsiteY3" fmla="*/ 1091381 h 3084338"/>
              <a:gd name="connsiteX4" fmla="*/ 1594366 w 1594365"/>
              <a:gd name="connsiteY4" fmla="*/ 626358 h 30843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4365" h="3084338">
                <a:moveTo>
                  <a:pt x="0" y="0"/>
                </a:moveTo>
                <a:lnTo>
                  <a:pt x="0" y="1898055"/>
                </a:lnTo>
                <a:lnTo>
                  <a:pt x="1594366" y="3084339"/>
                </a:lnTo>
                <a:lnTo>
                  <a:pt x="1594366" y="1091381"/>
                </a:lnTo>
                <a:lnTo>
                  <a:pt x="1594366" y="626358"/>
                </a:lnTo>
                <a:close/>
              </a:path>
            </a:pathLst>
          </a:custGeom>
          <a:solidFill>
            <a:srgbClr val="7E5B29"/>
          </a:solidFill>
          <a:ln w="94804" cap="flat">
            <a:noFill/>
            <a:prstDash val="solid"/>
            <a:miter/>
          </a:ln>
        </p:spPr>
        <p:txBody>
          <a:bodyPr rtlCol="0" anchor="ctr"/>
          <a:lstStyle/>
          <a:p>
            <a:endParaRPr lang="de-DE"/>
          </a:p>
        </p:txBody>
      </p:sp>
      <p:sp>
        <p:nvSpPr>
          <p:cNvPr id="2" name="Titel 1">
            <a:extLst>
              <a:ext uri="{FF2B5EF4-FFF2-40B4-BE49-F238E27FC236}">
                <a16:creationId xmlns:a16="http://schemas.microsoft.com/office/drawing/2014/main" id="{1099ADAD-3064-482E-A0D3-A655E037E27A}"/>
              </a:ext>
            </a:extLst>
          </p:cNvPr>
          <p:cNvSpPr>
            <a:spLocks noGrp="1"/>
          </p:cNvSpPr>
          <p:nvPr>
            <p:ph type="ctrTitle"/>
          </p:nvPr>
        </p:nvSpPr>
        <p:spPr bwMode="gray">
          <a:xfrm>
            <a:off x="2526702" y="2224086"/>
            <a:ext cx="7817448" cy="1376364"/>
          </a:xfrm>
          <a:prstGeom prst="rect">
            <a:avLst/>
          </a:prstGeom>
        </p:spPr>
        <p:txBody>
          <a:bodyPr anchor="b"/>
          <a:lstStyle>
            <a:lvl1pPr algn="l">
              <a:defRPr sz="3000" b="1" baseline="0">
                <a:solidFill>
                  <a:schemeClr val="bg1"/>
                </a:solidFill>
                <a:effectLst/>
              </a:defRPr>
            </a:lvl1pPr>
          </a:lstStyle>
          <a:p>
            <a:r>
              <a:rPr lang="de-DE" noProof="0" dirty="0"/>
              <a:t>Mastertitelformat bearbeiten</a:t>
            </a:r>
          </a:p>
        </p:txBody>
      </p:sp>
      <p:sp>
        <p:nvSpPr>
          <p:cNvPr id="4" name="Untertitel 2">
            <a:extLst>
              <a:ext uri="{FF2B5EF4-FFF2-40B4-BE49-F238E27FC236}">
                <a16:creationId xmlns:a16="http://schemas.microsoft.com/office/drawing/2014/main" id="{EB10A415-B00C-DEE0-9A32-CC4AE9E05274}"/>
              </a:ext>
            </a:extLst>
          </p:cNvPr>
          <p:cNvSpPr>
            <a:spLocks noGrp="1"/>
          </p:cNvSpPr>
          <p:nvPr>
            <p:ph type="subTitle" idx="1"/>
          </p:nvPr>
        </p:nvSpPr>
        <p:spPr bwMode="gray">
          <a:xfrm>
            <a:off x="2526702" y="3810577"/>
            <a:ext cx="7817448" cy="471129"/>
          </a:xfrm>
          <a:prstGeom prst="rect">
            <a:avLst/>
          </a:prstGeom>
        </p:spPr>
        <p:txBody>
          <a:bodyPr lIns="0" rIns="0"/>
          <a:lstStyle>
            <a:lvl1pPr marL="0" indent="0" algn="l">
              <a:buNone/>
              <a:defRPr sz="2400" cap="all" baseline="0">
                <a:solidFill>
                  <a:schemeClr val="bg1"/>
                </a:solidFill>
                <a:effectLst/>
              </a:defRPr>
            </a:lvl1pPr>
            <a:lvl2pPr marL="0" indent="0" algn="l">
              <a:buNone/>
              <a:defRPr sz="2800" cap="all" baseline="0"/>
            </a:lvl2pPr>
            <a:lvl3pPr marL="0" indent="0" algn="l">
              <a:buNone/>
              <a:defRPr sz="2800" cap="all" baseline="0"/>
            </a:lvl3pPr>
            <a:lvl4pPr marL="0" indent="0" algn="l">
              <a:buNone/>
              <a:defRPr sz="2800" cap="all" baseline="0"/>
            </a:lvl4pPr>
            <a:lvl5pPr marL="0" indent="0" algn="l">
              <a:buNone/>
              <a:defRPr sz="2800" cap="all" baseline="0"/>
            </a:lvl5pPr>
            <a:lvl6pPr marL="0" indent="0" algn="l">
              <a:buNone/>
              <a:defRPr sz="2800" cap="all" baseline="0"/>
            </a:lvl6pPr>
            <a:lvl7pPr marL="0" indent="0" algn="l">
              <a:buNone/>
              <a:defRPr sz="2800" cap="all" baseline="0"/>
            </a:lvl7pPr>
            <a:lvl8pPr marL="0" indent="0" algn="l">
              <a:buNone/>
              <a:defRPr sz="2800" cap="all" baseline="0"/>
            </a:lvl8pPr>
            <a:lvl9pPr marL="0" indent="0" algn="l">
              <a:buNone/>
              <a:defRPr sz="2800" cap="all" baseline="0"/>
            </a:lvl9pPr>
          </a:lstStyle>
          <a:p>
            <a:pPr lvl="0"/>
            <a:r>
              <a:rPr lang="de-DE" noProof="0" dirty="0"/>
              <a:t>Master-Untertitelformat bearbeiten</a:t>
            </a:r>
          </a:p>
        </p:txBody>
      </p:sp>
      <p:pic>
        <p:nvPicPr>
          <p:cNvPr id="5" name="Bild 1">
            <a:extLst>
              <a:ext uri="{FF2B5EF4-FFF2-40B4-BE49-F238E27FC236}">
                <a16:creationId xmlns:a16="http://schemas.microsoft.com/office/drawing/2014/main" id="{F6EAF8BC-6FDC-7F37-8CFE-D032609C3C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9575" y="5296203"/>
            <a:ext cx="2082381" cy="499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fik 5" descr="Ein Bild, das Text, Schrift, Logo, Grafiken enthält.&#10;&#10;Automatisch generierte Beschreibung">
            <a:extLst>
              <a:ext uri="{FF2B5EF4-FFF2-40B4-BE49-F238E27FC236}">
                <a16:creationId xmlns:a16="http://schemas.microsoft.com/office/drawing/2014/main" id="{71C09515-75F2-CEF8-3CFA-848BD98559D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2275" y="234165"/>
            <a:ext cx="2146391" cy="595947"/>
          </a:xfrm>
          <a:prstGeom prst="rect">
            <a:avLst/>
          </a:prstGeom>
        </p:spPr>
      </p:pic>
    </p:spTree>
    <p:extLst>
      <p:ext uri="{BB962C8B-B14F-4D97-AF65-F5344CB8AC3E}">
        <p14:creationId xmlns:p14="http://schemas.microsoft.com/office/powerpoint/2010/main" val="389357021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250"/>
                                        <p:tgtEl>
                                          <p:spTgt spid="55"/>
                                        </p:tgtEl>
                                      </p:cBhvr>
                                    </p:animEffect>
                                  </p:childTnLst>
                                </p:cTn>
                              </p:par>
                              <p:par>
                                <p:cTn id="8" presetID="10" presetClass="entr" presetSubtype="0" fill="hold" grpId="0" nodeType="withEffect" nodePh="1">
                                  <p:stCondLst>
                                    <p:cond delay="0"/>
                                  </p:stCondLst>
                                  <p:endCondLst>
                                    <p:cond evt="begin" delay="0">
                                      <p:tn val="8"/>
                                    </p:cond>
                                  </p:end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22" presetClass="entr" presetSubtype="8" fill="hold" grpId="0" nodeType="withEffect">
                                  <p:stCondLst>
                                    <p:cond delay="250"/>
                                  </p:stCondLst>
                                  <p:childTnLst>
                                    <p:set>
                                      <p:cBhvr>
                                        <p:cTn id="12" dur="1" fill="hold">
                                          <p:stCondLst>
                                            <p:cond delay="0"/>
                                          </p:stCondLst>
                                        </p:cTn>
                                        <p:tgtEl>
                                          <p:spTgt spid="10">
                                            <p:bg/>
                                          </p:spTgt>
                                        </p:tgtEl>
                                        <p:attrNameLst>
                                          <p:attrName>style.visibility</p:attrName>
                                        </p:attrNameLst>
                                      </p:cBhvr>
                                      <p:to>
                                        <p:strVal val="visible"/>
                                      </p:to>
                                    </p:set>
                                    <p:animEffect transition="in" filter="wipe(left)">
                                      <p:cBhvr>
                                        <p:cTn id="13" dur="750"/>
                                        <p:tgtEl>
                                          <p:spTgt spid="10">
                                            <p:bg/>
                                          </p:spTgt>
                                        </p:tgtEl>
                                      </p:cBhvr>
                                    </p:animEffect>
                                  </p:childTnLst>
                                </p:cTn>
                              </p:par>
                              <p:par>
                                <p:cTn id="14" presetID="22" presetClass="entr" presetSubtype="8" fill="hold" grpId="0" nodeType="withEffect">
                                  <p:stCondLst>
                                    <p:cond delay="250"/>
                                  </p:stCondLst>
                                  <p:childTnLst>
                                    <p:set>
                                      <p:cBhvr>
                                        <p:cTn id="15" dur="1" fill="hold">
                                          <p:stCondLst>
                                            <p:cond delay="0"/>
                                          </p:stCondLst>
                                        </p:cTn>
                                        <p:tgtEl>
                                          <p:spTgt spid="10">
                                            <p:txEl>
                                              <p:pRg st="0" end="0"/>
                                            </p:txEl>
                                          </p:spTgt>
                                        </p:tgtEl>
                                        <p:attrNameLst>
                                          <p:attrName>style.visibility</p:attrName>
                                        </p:attrNameLst>
                                      </p:cBhvr>
                                      <p:to>
                                        <p:strVal val="visible"/>
                                      </p:to>
                                    </p:set>
                                    <p:animEffect transition="in" filter="wipe(left)">
                                      <p:cBhvr>
                                        <p:cTn id="16" dur="750"/>
                                        <p:tgtEl>
                                          <p:spTgt spid="10">
                                            <p:txEl>
                                              <p:pRg st="0" end="0"/>
                                            </p:txEl>
                                          </p:spTgt>
                                        </p:tgtEl>
                                      </p:cBhvr>
                                    </p:animEffect>
                                  </p:childTnLst>
                                </p:cTn>
                              </p:par>
                              <p:par>
                                <p:cTn id="17" presetID="10" presetClass="entr" presetSubtype="0" fill="hold" grpId="0" nodeType="withEffect">
                                  <p:stCondLst>
                                    <p:cond delay="50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par>
                                <p:cTn id="20" presetID="63" presetClass="path" presetSubtype="0" decel="100000" fill="hold" grpId="1" nodeType="withEffect">
                                  <p:stCondLst>
                                    <p:cond delay="500"/>
                                  </p:stCondLst>
                                  <p:childTnLst>
                                    <p:animMotion origin="layout" path="M 3.54167E-6 2.59259E-6 L -0.01563 2.59259E-6 " pathEditMode="relative" rAng="0" ptsTypes="AA">
                                      <p:cBhvr>
                                        <p:cTn id="21" dur="750" spd="-100000" fill="hold"/>
                                        <p:tgtEl>
                                          <p:spTgt spid="2"/>
                                        </p:tgtEl>
                                        <p:attrNameLst>
                                          <p:attrName>ppt_x</p:attrName>
                                          <p:attrName>ppt_y</p:attrName>
                                        </p:attrNameLst>
                                      </p:cBhvr>
                                      <p:rCtr x="-781" y="0"/>
                                    </p:animMotion>
                                  </p:childTnLst>
                                </p:cTn>
                              </p:par>
                              <p:par>
                                <p:cTn id="22" presetID="2" presetClass="entr" presetSubtype="8" decel="100000"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1000" fill="hold"/>
                                        <p:tgtEl>
                                          <p:spTgt spid="4"/>
                                        </p:tgtEl>
                                        <p:attrNameLst>
                                          <p:attrName>ppt_x</p:attrName>
                                        </p:attrNameLst>
                                      </p:cBhvr>
                                      <p:tavLst>
                                        <p:tav tm="0">
                                          <p:val>
                                            <p:strVal val="0-#ppt_w/2"/>
                                          </p:val>
                                        </p:tav>
                                        <p:tav tm="100000">
                                          <p:val>
                                            <p:strVal val="#ppt_x"/>
                                          </p:val>
                                        </p:tav>
                                      </p:tavLst>
                                    </p:anim>
                                    <p:anim calcmode="lin" valueType="num">
                                      <p:cBhvr additive="base">
                                        <p:cTn id="25"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uild="p" animBg="1">
        <p:tmplLst>
          <p:tmpl>
            <p:tnLst>
              <p:par>
                <p:cTn presetID="22" presetClass="entr" presetSubtype="8" fill="hold" nodeType="withEffect">
                  <p:stCondLst>
                    <p:cond delay="250"/>
                  </p:stCondLst>
                  <p:childTnLst>
                    <p:set>
                      <p:cBhvr>
                        <p:cTn dur="1" fill="hold">
                          <p:stCondLst>
                            <p:cond delay="0"/>
                          </p:stCondLst>
                        </p:cTn>
                        <p:tgtEl>
                          <p:spTgt spid="10"/>
                        </p:tgtEl>
                        <p:attrNameLst>
                          <p:attrName>style.visibility</p:attrName>
                        </p:attrNameLst>
                      </p:cBhvr>
                      <p:to>
                        <p:strVal val="visible"/>
                      </p:to>
                    </p:set>
                    <p:animEffect transition="in" filter="wipe(left)">
                      <p:cBhvr>
                        <p:cTn dur="750"/>
                        <p:tgtEl>
                          <p:spTgt spid="10"/>
                        </p:tgtEl>
                      </p:cBhvr>
                    </p:animEffect>
                  </p:childTnLst>
                </p:cTn>
              </p:par>
            </p:tnLst>
          </p:tmpl>
          <p:tmpl lvl="1">
            <p:tnLst>
              <p:par>
                <p:cTn presetID="22" presetClass="entr" presetSubtype="8" fill="hold" nodeType="withEffect">
                  <p:stCondLst>
                    <p:cond delay="250"/>
                  </p:stCondLst>
                  <p:childTnLst>
                    <p:set>
                      <p:cBhvr>
                        <p:cTn dur="1" fill="hold">
                          <p:stCondLst>
                            <p:cond delay="0"/>
                          </p:stCondLst>
                        </p:cTn>
                        <p:tgtEl>
                          <p:spTgt spid="10"/>
                        </p:tgtEl>
                        <p:attrNameLst>
                          <p:attrName>style.visibility</p:attrName>
                        </p:attrNameLst>
                      </p:cBhvr>
                      <p:to>
                        <p:strVal val="visible"/>
                      </p:to>
                    </p:set>
                    <p:animEffect transition="in" filter="wipe(left)">
                      <p:cBhvr>
                        <p:cTn dur="750"/>
                        <p:tgtEl>
                          <p:spTgt spid="10"/>
                        </p:tgtEl>
                      </p:cBhvr>
                    </p:animEffect>
                  </p:childTnLst>
                </p:cTn>
              </p:par>
            </p:tnLst>
          </p:tmpl>
        </p:tmplLst>
      </p:bldP>
      <p:bldP spid="55" grpId="0" animBg="1"/>
      <p:bldP spid="2" grpId="0"/>
      <p:bldP spid="2" grpId="1"/>
      <p:bldP spid="4" grpId="0">
        <p:tmplLst>
          <p:tmpl>
            <p:tnLst>
              <p:par>
                <p:cTn presetID="2" presetClass="entr" presetSubtype="8" decel="100000" fill="hold" nodeType="with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1000" fill="hold"/>
                        <p:tgtEl>
                          <p:spTgt spid="4"/>
                        </p:tgtEl>
                        <p:attrNameLst>
                          <p:attrName>ppt_x</p:attrName>
                        </p:attrNameLst>
                      </p:cBhvr>
                      <p:tavLst>
                        <p:tav tm="0">
                          <p:val>
                            <p:strVal val="0-#ppt_w/2"/>
                          </p:val>
                        </p:tav>
                        <p:tav tm="100000">
                          <p:val>
                            <p:strVal val="#ppt_x"/>
                          </p:val>
                        </p:tav>
                      </p:tavLst>
                    </p:anim>
                    <p:anim calcmode="lin" valueType="num">
                      <p:cBhvr additive="base">
                        <p:cTn dur="1000" fill="hold"/>
                        <p:tgtEl>
                          <p:spTgt spid="4"/>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
    <p:bg>
      <p:bgPr>
        <a:solidFill>
          <a:schemeClr val="bg1">
            <a:lumMod val="95000"/>
          </a:schemeClr>
        </a:solidFill>
        <a:effectLst/>
      </p:bgPr>
    </p:bg>
    <p:spTree>
      <p:nvGrpSpPr>
        <p:cNvPr id="1" name=""/>
        <p:cNvGrpSpPr/>
        <p:nvPr/>
      </p:nvGrpSpPr>
      <p:grpSpPr>
        <a:xfrm>
          <a:off x="0" y="0"/>
          <a:ext cx="0" cy="0"/>
          <a:chOff x="0" y="0"/>
          <a:chExt cx="0" cy="0"/>
        </a:xfrm>
      </p:grpSpPr>
      <p:sp>
        <p:nvSpPr>
          <p:cNvPr id="44" name="Rechteck 43">
            <a:extLst>
              <a:ext uri="{FF2B5EF4-FFF2-40B4-BE49-F238E27FC236}">
                <a16:creationId xmlns:a16="http://schemas.microsoft.com/office/drawing/2014/main" id="{B559E3E4-2370-430F-B0A2-5C68BDE34779}"/>
              </a:ext>
            </a:extLst>
          </p:cNvPr>
          <p:cNvSpPr/>
          <p:nvPr userDrawn="1"/>
        </p:nvSpPr>
        <p:spPr bwMode="gray">
          <a:xfrm>
            <a:off x="7581900" y="0"/>
            <a:ext cx="46101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11" name="Rahmen 10">
            <a:extLst>
              <a:ext uri="{FF2B5EF4-FFF2-40B4-BE49-F238E27FC236}">
                <a16:creationId xmlns:a16="http://schemas.microsoft.com/office/drawing/2014/main" id="{BE6C0901-BCF8-4556-8A29-843978BFBC9B}"/>
              </a:ext>
            </a:extLst>
          </p:cNvPr>
          <p:cNvSpPr/>
          <p:nvPr userDrawn="1"/>
        </p:nvSpPr>
        <p:spPr bwMode="gray">
          <a:xfrm>
            <a:off x="0" y="0"/>
            <a:ext cx="12192000" cy="6858000"/>
          </a:xfrm>
          <a:prstGeom prst="frame">
            <a:avLst>
              <a:gd name="adj1" fmla="val 356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solidFill>
                <a:schemeClr val="tx1"/>
              </a:solidFill>
            </a:endParaRPr>
          </a:p>
        </p:txBody>
      </p:sp>
      <p:sp>
        <p:nvSpPr>
          <p:cNvPr id="9" name="Bildplatzhalter 8">
            <a:extLst>
              <a:ext uri="{FF2B5EF4-FFF2-40B4-BE49-F238E27FC236}">
                <a16:creationId xmlns:a16="http://schemas.microsoft.com/office/drawing/2014/main" id="{79AB2A6A-DE1D-4066-8760-4DE7890AC417}"/>
              </a:ext>
            </a:extLst>
          </p:cNvPr>
          <p:cNvSpPr>
            <a:spLocks noGrp="1"/>
          </p:cNvSpPr>
          <p:nvPr>
            <p:ph type="pic" sz="quarter" idx="13"/>
          </p:nvPr>
        </p:nvSpPr>
        <p:spPr bwMode="gray">
          <a:xfrm>
            <a:off x="241208" y="242047"/>
            <a:ext cx="7340692" cy="6373906"/>
          </a:xfrm>
          <a:prstGeom prst="rect">
            <a:avLst/>
          </a:prstGeom>
          <a:solidFill>
            <a:srgbClr val="F1ECE4"/>
          </a:solidFill>
        </p:spPr>
        <p:txBody>
          <a:bodyPr/>
          <a:lstStyle>
            <a:lvl1pPr>
              <a:defRPr sz="800"/>
            </a:lvl1pPr>
          </a:lstStyle>
          <a:p>
            <a:endParaRPr lang="de-DE" noProof="0"/>
          </a:p>
        </p:txBody>
      </p:sp>
      <p:sp>
        <p:nvSpPr>
          <p:cNvPr id="23" name="Textplatzhalter 44">
            <a:extLst>
              <a:ext uri="{FF2B5EF4-FFF2-40B4-BE49-F238E27FC236}">
                <a16:creationId xmlns:a16="http://schemas.microsoft.com/office/drawing/2014/main" id="{B402E26F-3AD4-4FBB-91DF-04F37E54233F}"/>
              </a:ext>
            </a:extLst>
          </p:cNvPr>
          <p:cNvSpPr>
            <a:spLocks noGrp="1"/>
          </p:cNvSpPr>
          <p:nvPr>
            <p:ph type="body" sz="quarter" idx="14"/>
          </p:nvPr>
        </p:nvSpPr>
        <p:spPr bwMode="gray">
          <a:xfrm>
            <a:off x="7918757" y="3452242"/>
            <a:ext cx="3776355" cy="1010033"/>
          </a:xfrm>
          <a:prstGeom prst="rect">
            <a:avLst/>
          </a:prstGeom>
        </p:spPr>
        <p:txBody>
          <a:bodyPr/>
          <a:lstStyle>
            <a:lvl1pPr>
              <a:lnSpc>
                <a:spcPct val="90000"/>
              </a:lnSpc>
              <a:defRPr sz="3200" cap="all" baseline="0">
                <a:solidFill>
                  <a:srgbClr val="7E5B29"/>
                </a:solidFill>
                <a:latin typeface="+mj-lt"/>
                <a:ea typeface="Open Sans SemiBold" panose="020B0706030804020204" pitchFamily="34" charset="0"/>
                <a:cs typeface="Open Sans SemiBold" panose="020B0706030804020204" pitchFamily="34" charset="0"/>
              </a:defRPr>
            </a:lvl1pPr>
          </a:lstStyle>
          <a:p>
            <a:pPr lvl="0"/>
            <a:r>
              <a:rPr lang="de-DE" noProof="0" dirty="0"/>
              <a:t>Mastertextformat bearbeiten</a:t>
            </a:r>
          </a:p>
        </p:txBody>
      </p:sp>
      <p:sp>
        <p:nvSpPr>
          <p:cNvPr id="24" name="Textplatzhalter 44">
            <a:extLst>
              <a:ext uri="{FF2B5EF4-FFF2-40B4-BE49-F238E27FC236}">
                <a16:creationId xmlns:a16="http://schemas.microsoft.com/office/drawing/2014/main" id="{861D2455-195B-4159-8A88-2B07D0DDA153}"/>
              </a:ext>
            </a:extLst>
          </p:cNvPr>
          <p:cNvSpPr>
            <a:spLocks noGrp="1"/>
          </p:cNvSpPr>
          <p:nvPr>
            <p:ph type="body" sz="quarter" idx="19" hasCustomPrompt="1"/>
          </p:nvPr>
        </p:nvSpPr>
        <p:spPr bwMode="gray">
          <a:xfrm>
            <a:off x="7918758" y="2596719"/>
            <a:ext cx="614002" cy="694418"/>
          </a:xfrm>
          <a:prstGeom prst="rect">
            <a:avLst/>
          </a:prstGeom>
        </p:spPr>
        <p:txBody>
          <a:bodyPr/>
          <a:lstStyle>
            <a:lvl1pPr algn="l">
              <a:defRPr sz="4800" cap="all" baseline="0">
                <a:solidFill>
                  <a:srgbClr val="6D6E71"/>
                </a:solidFill>
                <a:latin typeface="+mj-lt"/>
                <a:ea typeface="Open Sans SemiBold" panose="020B0706030804020204" pitchFamily="34" charset="0"/>
                <a:cs typeface="Open Sans SemiBold" panose="020B0706030804020204" pitchFamily="34" charset="0"/>
              </a:defRPr>
            </a:lvl1pPr>
          </a:lstStyle>
          <a:p>
            <a:pPr lvl="0"/>
            <a:r>
              <a:rPr lang="de-DE" noProof="0" dirty="0"/>
              <a:t>1</a:t>
            </a:r>
          </a:p>
        </p:txBody>
      </p:sp>
      <p:sp>
        <p:nvSpPr>
          <p:cNvPr id="7" name="Foliennummernplatzhalter 6">
            <a:extLst>
              <a:ext uri="{FF2B5EF4-FFF2-40B4-BE49-F238E27FC236}">
                <a16:creationId xmlns:a16="http://schemas.microsoft.com/office/drawing/2014/main" id="{123E97FD-DFDC-9658-DF5C-F364255EBE03}"/>
              </a:ext>
            </a:extLst>
          </p:cNvPr>
          <p:cNvSpPr>
            <a:spLocks noGrp="1"/>
          </p:cNvSpPr>
          <p:nvPr>
            <p:ph type="sldNum" sz="quarter" idx="22"/>
          </p:nvPr>
        </p:nvSpPr>
        <p:spPr/>
        <p:txBody>
          <a:bodyPr/>
          <a:lstStyle/>
          <a:p>
            <a:fld id="{1A35A9F0-5D08-4160-802E-28E42A13C7EB}" type="slidenum">
              <a:rPr lang="de-DE" smtClean="0"/>
              <a:pPr/>
              <a:t>‹Nr.›</a:t>
            </a:fld>
            <a:endParaRPr lang="de-DE" dirty="0"/>
          </a:p>
        </p:txBody>
      </p:sp>
    </p:spTree>
    <p:extLst>
      <p:ext uri="{BB962C8B-B14F-4D97-AF65-F5344CB8AC3E}">
        <p14:creationId xmlns:p14="http://schemas.microsoft.com/office/powerpoint/2010/main" val="304685008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withEffect">
                                  <p:stCondLst>
                                    <p:cond delay="25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1000" fill="hold"/>
                                        <p:tgtEl>
                                          <p:spTgt spid="24"/>
                                        </p:tgtEl>
                                        <p:attrNameLst>
                                          <p:attrName>ppt_x</p:attrName>
                                        </p:attrNameLst>
                                      </p:cBhvr>
                                      <p:tavLst>
                                        <p:tav tm="0">
                                          <p:val>
                                            <p:strVal val="1+#ppt_w/2"/>
                                          </p:val>
                                        </p:tav>
                                        <p:tav tm="100000">
                                          <p:val>
                                            <p:strVal val="#ppt_x"/>
                                          </p:val>
                                        </p:tav>
                                      </p:tavLst>
                                    </p:anim>
                                    <p:anim calcmode="lin" valueType="num">
                                      <p:cBhvr additive="base">
                                        <p:cTn id="8" dur="1000" fill="hold"/>
                                        <p:tgtEl>
                                          <p:spTgt spid="24"/>
                                        </p:tgtEl>
                                        <p:attrNameLst>
                                          <p:attrName>ppt_y</p:attrName>
                                        </p:attrNameLst>
                                      </p:cBhvr>
                                      <p:tavLst>
                                        <p:tav tm="0">
                                          <p:val>
                                            <p:strVal val="#ppt_y"/>
                                          </p:val>
                                        </p:tav>
                                        <p:tav tm="100000">
                                          <p:val>
                                            <p:strVal val="#ppt_y"/>
                                          </p:val>
                                        </p:tav>
                                      </p:tavLst>
                                    </p:anim>
                                  </p:childTnLst>
                                </p:cTn>
                              </p:par>
                              <p:par>
                                <p:cTn id="9" presetID="2" presetClass="entr" presetSubtype="2" decel="100000" fill="hold" grpId="0" nodeType="withEffect">
                                  <p:stCondLst>
                                    <p:cond delay="30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1000" fill="hold"/>
                                        <p:tgtEl>
                                          <p:spTgt spid="23"/>
                                        </p:tgtEl>
                                        <p:attrNameLst>
                                          <p:attrName>ppt_x</p:attrName>
                                        </p:attrNameLst>
                                      </p:cBhvr>
                                      <p:tavLst>
                                        <p:tav tm="0">
                                          <p:val>
                                            <p:strVal val="1+#ppt_w/2"/>
                                          </p:val>
                                        </p:tav>
                                        <p:tav tm="100000">
                                          <p:val>
                                            <p:strVal val="#ppt_x"/>
                                          </p:val>
                                        </p:tav>
                                      </p:tavLst>
                                    </p:anim>
                                    <p:anim calcmode="lin" valueType="num">
                                      <p:cBhvr additive="base">
                                        <p:cTn id="12" dur="1000" fill="hold"/>
                                        <p:tgtEl>
                                          <p:spTgt spid="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tmplLst>
          <p:tmpl>
            <p:tnLst>
              <p:par>
                <p:cTn presetID="2" presetClass="entr" presetSubtype="2" decel="100000" fill="hold" nodeType="withEffect">
                  <p:stCondLst>
                    <p:cond delay="30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1000" fill="hold"/>
                        <p:tgtEl>
                          <p:spTgt spid="23"/>
                        </p:tgtEl>
                        <p:attrNameLst>
                          <p:attrName>ppt_x</p:attrName>
                        </p:attrNameLst>
                      </p:cBhvr>
                      <p:tavLst>
                        <p:tav tm="0">
                          <p:val>
                            <p:strVal val="1+#ppt_w/2"/>
                          </p:val>
                        </p:tav>
                        <p:tav tm="100000">
                          <p:val>
                            <p:strVal val="#ppt_x"/>
                          </p:val>
                        </p:tav>
                      </p:tavLst>
                    </p:anim>
                    <p:anim calcmode="lin" valueType="num">
                      <p:cBhvr additive="base">
                        <p:cTn dur="1000" fill="hold"/>
                        <p:tgtEl>
                          <p:spTgt spid="23"/>
                        </p:tgtEl>
                        <p:attrNameLst>
                          <p:attrName>ppt_y</p:attrName>
                        </p:attrNameLst>
                      </p:cBhvr>
                      <p:tavLst>
                        <p:tav tm="0">
                          <p:val>
                            <p:strVal val="#ppt_y"/>
                          </p:val>
                        </p:tav>
                        <p:tav tm="100000">
                          <p:val>
                            <p:strVal val="#ppt_y"/>
                          </p:val>
                        </p:tav>
                      </p:tavLst>
                    </p:anim>
                  </p:childTnLst>
                </p:cTn>
              </p:par>
            </p:tnLst>
          </p:tmpl>
        </p:tmplLst>
      </p:bldP>
      <p:bldP spid="24" grpId="0">
        <p:tmplLst>
          <p:tmpl>
            <p:tnLst>
              <p:par>
                <p:cTn presetID="2" presetClass="entr" presetSubtype="2" decel="100000" fill="hold" nodeType="withEffect">
                  <p:stCondLst>
                    <p:cond delay="250"/>
                  </p:stCondLst>
                  <p:childTnLst>
                    <p:set>
                      <p:cBhvr>
                        <p:cTn dur="1" fill="hold">
                          <p:stCondLst>
                            <p:cond delay="0"/>
                          </p:stCondLst>
                        </p:cTn>
                        <p:tgtEl>
                          <p:spTgt spid="24"/>
                        </p:tgtEl>
                        <p:attrNameLst>
                          <p:attrName>style.visibility</p:attrName>
                        </p:attrNameLst>
                      </p:cBhvr>
                      <p:to>
                        <p:strVal val="visible"/>
                      </p:to>
                    </p:set>
                    <p:anim calcmode="lin" valueType="num">
                      <p:cBhvr additive="base">
                        <p:cTn dur="1000" fill="hold"/>
                        <p:tgtEl>
                          <p:spTgt spid="24"/>
                        </p:tgtEl>
                        <p:attrNameLst>
                          <p:attrName>ppt_x</p:attrName>
                        </p:attrNameLst>
                      </p:cBhvr>
                      <p:tavLst>
                        <p:tav tm="0">
                          <p:val>
                            <p:strVal val="1+#ppt_w/2"/>
                          </p:val>
                        </p:tav>
                        <p:tav tm="100000">
                          <p:val>
                            <p:strVal val="#ppt_x"/>
                          </p:val>
                        </p:tav>
                      </p:tavLst>
                    </p:anim>
                    <p:anim calcmode="lin" valueType="num">
                      <p:cBhvr additive="base">
                        <p:cTn dur="1000" fill="hold"/>
                        <p:tgtEl>
                          <p:spTgt spid="24"/>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Boxen">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C26C79FA-9899-99E5-85B2-9DAEB518A90C}"/>
              </a:ext>
            </a:extLst>
          </p:cNvPr>
          <p:cNvSpPr/>
          <p:nvPr userDrawn="1"/>
        </p:nvSpPr>
        <p:spPr bwMode="gray">
          <a:xfrm>
            <a:off x="6280999" y="1811338"/>
            <a:ext cx="5412075" cy="4470081"/>
          </a:xfrm>
          <a:prstGeom prst="rect">
            <a:avLst/>
          </a:prstGeom>
          <a:solidFill>
            <a:srgbClr val="F1ECE4"/>
          </a:soli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80000" rIns="288000" bIns="45720" rtlCol="0" anchor="t"/>
          <a:lstStyle/>
          <a:p>
            <a:pPr marL="0" marR="0" lvl="1" indent="0" algn="l" defTabSz="533400" rtl="0" eaLnBrk="0" fontAlgn="base" latinLnBrk="0" hangingPunct="0">
              <a:lnSpc>
                <a:spcPct val="100000"/>
              </a:lnSpc>
              <a:spcBef>
                <a:spcPct val="0"/>
              </a:spcBef>
              <a:spcAft>
                <a:spcPts val="0"/>
              </a:spcAft>
              <a:buClrTx/>
              <a:buSzTx/>
              <a:buFontTx/>
              <a:buNone/>
              <a:tabLst/>
              <a:defRPr/>
            </a:pPr>
            <a:endParaRPr kumimoji="0" lang="de-DE" sz="1400" b="0" i="0" u="none" strike="noStrike" kern="1200" cap="none" spc="0" normalizeH="0" baseline="0" noProof="0" dirty="0">
              <a:ln>
                <a:noFill/>
              </a:ln>
              <a:solidFill>
                <a:srgbClr val="000000"/>
              </a:solidFill>
              <a:effectLst/>
              <a:uLnTx/>
              <a:uFillTx/>
              <a:latin typeface="Gill Sans MT"/>
              <a:ea typeface="Open Sans SemiBold"/>
              <a:cs typeface="Open Sans SemiBold"/>
            </a:endParaRPr>
          </a:p>
        </p:txBody>
      </p:sp>
      <p:sp>
        <p:nvSpPr>
          <p:cNvPr id="2" name="Rechteck 1">
            <a:extLst>
              <a:ext uri="{FF2B5EF4-FFF2-40B4-BE49-F238E27FC236}">
                <a16:creationId xmlns:a16="http://schemas.microsoft.com/office/drawing/2014/main" id="{244533F3-D75D-4EF3-C210-A99DEA0F3B22}"/>
              </a:ext>
            </a:extLst>
          </p:cNvPr>
          <p:cNvSpPr/>
          <p:nvPr userDrawn="1"/>
        </p:nvSpPr>
        <p:spPr bwMode="gray">
          <a:xfrm>
            <a:off x="498477" y="1811338"/>
            <a:ext cx="5421600" cy="4470081"/>
          </a:xfrm>
          <a:prstGeom prst="rect">
            <a:avLst/>
          </a:prstGeom>
          <a:solidFill>
            <a:srgbClr val="F1ECE4"/>
          </a:soli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80000" rIns="288000" bIns="45720" rtlCol="0" anchor="t"/>
          <a:lstStyle/>
          <a:p>
            <a:pPr marL="0" marR="0" lvl="1" indent="0" algn="l" defTabSz="533400" rtl="0" eaLnBrk="0" fontAlgn="base" latinLnBrk="0" hangingPunct="0">
              <a:lnSpc>
                <a:spcPct val="100000"/>
              </a:lnSpc>
              <a:spcBef>
                <a:spcPct val="0"/>
              </a:spcBef>
              <a:spcAft>
                <a:spcPts val="0"/>
              </a:spcAft>
              <a:buClrTx/>
              <a:buSzTx/>
              <a:buFontTx/>
              <a:buNone/>
              <a:tabLst/>
              <a:defRPr/>
            </a:pPr>
            <a:endParaRPr kumimoji="0" lang="de-DE" sz="1400" b="0" i="0" u="none" strike="noStrike" kern="1200" cap="none" spc="0" normalizeH="0" baseline="0" noProof="0" dirty="0">
              <a:ln>
                <a:noFill/>
              </a:ln>
              <a:solidFill>
                <a:srgbClr val="000000"/>
              </a:solidFill>
              <a:effectLst/>
              <a:uLnTx/>
              <a:uFillTx/>
              <a:latin typeface="Gill Sans MT"/>
              <a:ea typeface="Open Sans SemiBold"/>
              <a:cs typeface="Open Sans SemiBold"/>
            </a:endParaRPr>
          </a:p>
        </p:txBody>
      </p:sp>
      <p:sp>
        <p:nvSpPr>
          <p:cNvPr id="17" name="Textplatzhalter 16">
            <a:extLst>
              <a:ext uri="{FF2B5EF4-FFF2-40B4-BE49-F238E27FC236}">
                <a16:creationId xmlns:a16="http://schemas.microsoft.com/office/drawing/2014/main" id="{4ED61BAD-E8CE-4ABE-B570-069A6B3B0908}"/>
              </a:ext>
            </a:extLst>
          </p:cNvPr>
          <p:cNvSpPr>
            <a:spLocks noGrp="1"/>
          </p:cNvSpPr>
          <p:nvPr userDrawn="1">
            <p:ph type="body" sz="quarter" idx="14"/>
          </p:nvPr>
        </p:nvSpPr>
        <p:spPr bwMode="gray">
          <a:xfrm>
            <a:off x="498024" y="1808163"/>
            <a:ext cx="5418589" cy="625475"/>
          </a:xfrm>
          <a:prstGeom prst="rect">
            <a:avLst/>
          </a:prstGeom>
        </p:spPr>
        <p:txBody>
          <a:bodyPr lIns="216000" tIns="180000" rIns="216000"/>
          <a:lstStyle>
            <a:lvl1pPr algn="ctr">
              <a:defRPr sz="2000" b="1" cap="all" baseline="0">
                <a:solidFill>
                  <a:schemeClr val="tx1"/>
                </a:solidFill>
                <a:latin typeface="+mj-lt"/>
              </a:defRPr>
            </a:lvl1pPr>
          </a:lstStyle>
          <a:p>
            <a:pPr lvl="0"/>
            <a:r>
              <a:rPr lang="de-DE" noProof="0" dirty="0"/>
              <a:t>Mastertextformat bearbeiten</a:t>
            </a:r>
          </a:p>
        </p:txBody>
      </p:sp>
      <p:sp>
        <p:nvSpPr>
          <p:cNvPr id="19" name="Textplatzhalter 18">
            <a:extLst>
              <a:ext uri="{FF2B5EF4-FFF2-40B4-BE49-F238E27FC236}">
                <a16:creationId xmlns:a16="http://schemas.microsoft.com/office/drawing/2014/main" id="{E538C7D6-9E0D-44F3-9BC6-0DB5E4759901}"/>
              </a:ext>
            </a:extLst>
          </p:cNvPr>
          <p:cNvSpPr>
            <a:spLocks noGrp="1"/>
          </p:cNvSpPr>
          <p:nvPr userDrawn="1">
            <p:ph type="body" sz="quarter" idx="15"/>
          </p:nvPr>
        </p:nvSpPr>
        <p:spPr bwMode="gray">
          <a:xfrm>
            <a:off x="498025" y="2433638"/>
            <a:ext cx="5418138" cy="3840162"/>
          </a:xfrm>
          <a:prstGeom prst="rect">
            <a:avLst/>
          </a:prstGeom>
        </p:spPr>
        <p:txBody>
          <a:bodyPr lIns="288000" tIns="180000" rIns="288000"/>
          <a:lstStyle>
            <a:lvl1pPr algn="l" defTabSz="914400" rtl="0" eaLnBrk="1" latinLnBrk="0" hangingPunct="1">
              <a:lnSpc>
                <a:spcPct val="100000"/>
              </a:lnSpc>
              <a:spcBef>
                <a:spcPts val="0"/>
              </a:spcBef>
              <a:spcAft>
                <a:spcPts val="600"/>
              </a:spcAft>
              <a:buFont typeface="Arial" panose="020B0604020202020204" pitchFamily="34" charset="0"/>
              <a:defRPr lang="de-DE" sz="1400" kern="1200" noProof="0" dirty="0">
                <a:solidFill>
                  <a:schemeClr val="tx1"/>
                </a:solidFill>
                <a:latin typeface="+mn-lt"/>
                <a:ea typeface="Open Sans SemiBold" panose="020B0706030804020204" pitchFamily="34" charset="0"/>
                <a:cs typeface="Open Sans SemiBold" panose="020B0706030804020204" pitchFamily="34" charset="0"/>
              </a:defRPr>
            </a:lvl1pPr>
            <a:lvl2pPr algn="l" defTabSz="914400" rtl="0" eaLnBrk="1" latinLnBrk="0" hangingPunct="1">
              <a:lnSpc>
                <a:spcPct val="100000"/>
              </a:lnSpc>
              <a:spcBef>
                <a:spcPts val="0"/>
              </a:spcBef>
              <a:spcAft>
                <a:spcPts val="600"/>
              </a:spcAft>
              <a:buFont typeface="Arial" panose="020B0604020202020204" pitchFamily="34" charset="0"/>
              <a:defRPr lang="de-DE" sz="1200" kern="1200" noProof="0" dirty="0">
                <a:solidFill>
                  <a:schemeClr val="tx1"/>
                </a:solidFill>
                <a:latin typeface="+mn-lt"/>
                <a:ea typeface="Open Sans SemiBold" panose="020B0706030804020204" pitchFamily="34" charset="0"/>
                <a:cs typeface="Open Sans SemiBold" panose="020B0706030804020204" pitchFamily="34" charset="0"/>
              </a:defRPr>
            </a:lvl2pPr>
            <a:lvl3pPr algn="l" defTabSz="914400" rtl="0" eaLnBrk="1" latinLnBrk="0" hangingPunct="1">
              <a:lnSpc>
                <a:spcPct val="100000"/>
              </a:lnSpc>
              <a:spcBef>
                <a:spcPts val="0"/>
              </a:spcBef>
              <a:spcAft>
                <a:spcPts val="600"/>
              </a:spcAft>
              <a:buFont typeface="Arial" panose="020B0604020202020204" pitchFamily="34" charset="0"/>
              <a:defRPr lang="de-DE" sz="1100" kern="1200" noProof="0" dirty="0">
                <a:solidFill>
                  <a:schemeClr val="tx1"/>
                </a:solidFill>
                <a:latin typeface="+mn-lt"/>
                <a:ea typeface="Open Sans SemiBold" panose="020B0706030804020204" pitchFamily="34" charset="0"/>
                <a:cs typeface="Open Sans SemiBold" panose="020B0706030804020204" pitchFamily="34" charset="0"/>
              </a:defRPr>
            </a:lvl3pPr>
            <a:lvl4pPr algn="l" defTabSz="914400" rtl="0" eaLnBrk="1" latinLnBrk="0" hangingPunct="1">
              <a:lnSpc>
                <a:spcPct val="100000"/>
              </a:lnSpc>
              <a:spcBef>
                <a:spcPts val="0"/>
              </a:spcBef>
              <a:spcAft>
                <a:spcPts val="600"/>
              </a:spcAft>
              <a:buFont typeface="Arial" panose="020B0604020202020204" pitchFamily="34" charset="0"/>
              <a:defRPr lang="de-DE" sz="1100" kern="1200" noProof="0" dirty="0">
                <a:solidFill>
                  <a:schemeClr val="tx1"/>
                </a:solidFill>
                <a:latin typeface="+mn-lt"/>
                <a:ea typeface="Open Sans SemiBold" panose="020B0706030804020204" pitchFamily="34" charset="0"/>
                <a:cs typeface="Open Sans SemiBold" panose="020B0706030804020204" pitchFamily="34" charset="0"/>
              </a:defRPr>
            </a:lvl4pPr>
            <a:lvl5pPr algn="l" defTabSz="914400" rtl="0" eaLnBrk="1" latinLnBrk="0" hangingPunct="1">
              <a:lnSpc>
                <a:spcPct val="100000"/>
              </a:lnSpc>
              <a:spcBef>
                <a:spcPts val="0"/>
              </a:spcBef>
              <a:spcAft>
                <a:spcPts val="600"/>
              </a:spcAft>
              <a:buFont typeface="Arial" panose="020B0604020202020204" pitchFamily="34" charset="0"/>
              <a:defRPr lang="de-DE" sz="1100" kern="1200" noProof="0" dirty="0">
                <a:solidFill>
                  <a:schemeClr val="tx1"/>
                </a:solidFill>
                <a:latin typeface="+mn-lt"/>
                <a:ea typeface="Open Sans SemiBold" panose="020B0706030804020204" pitchFamily="34" charset="0"/>
                <a:cs typeface="Open Sans SemiBold" panose="020B0706030804020204" pitchFamily="34" charset="0"/>
              </a:defRPr>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20" name="Textplatzhalter 16">
            <a:extLst>
              <a:ext uri="{FF2B5EF4-FFF2-40B4-BE49-F238E27FC236}">
                <a16:creationId xmlns:a16="http://schemas.microsoft.com/office/drawing/2014/main" id="{14BA074D-6D9B-44FE-9120-7F9C8E202B97}"/>
              </a:ext>
            </a:extLst>
          </p:cNvPr>
          <p:cNvSpPr>
            <a:spLocks noGrp="1"/>
          </p:cNvSpPr>
          <p:nvPr userDrawn="1">
            <p:ph type="body" sz="quarter" idx="16"/>
          </p:nvPr>
        </p:nvSpPr>
        <p:spPr bwMode="gray">
          <a:xfrm>
            <a:off x="6284914" y="1808163"/>
            <a:ext cx="5410200" cy="625475"/>
          </a:xfrm>
          <a:prstGeom prst="rect">
            <a:avLst/>
          </a:prstGeom>
        </p:spPr>
        <p:txBody>
          <a:bodyPr lIns="216000" tIns="180000" rIns="216000"/>
          <a:lstStyle>
            <a:lvl1pPr algn="ctr">
              <a:defRPr sz="2000" b="1" cap="all" baseline="0">
                <a:solidFill>
                  <a:schemeClr val="tx1"/>
                </a:solidFill>
                <a:latin typeface="+mj-lt"/>
              </a:defRPr>
            </a:lvl1pPr>
          </a:lstStyle>
          <a:p>
            <a:pPr lvl="0"/>
            <a:r>
              <a:rPr lang="de-DE" noProof="0" dirty="0"/>
              <a:t>Mastertextformat bearbeiten</a:t>
            </a:r>
          </a:p>
        </p:txBody>
      </p:sp>
      <p:sp>
        <p:nvSpPr>
          <p:cNvPr id="21" name="Textplatzhalter 18">
            <a:extLst>
              <a:ext uri="{FF2B5EF4-FFF2-40B4-BE49-F238E27FC236}">
                <a16:creationId xmlns:a16="http://schemas.microsoft.com/office/drawing/2014/main" id="{1B54BAE9-6486-4EB8-9769-80868FD451F8}"/>
              </a:ext>
            </a:extLst>
          </p:cNvPr>
          <p:cNvSpPr>
            <a:spLocks noGrp="1"/>
          </p:cNvSpPr>
          <p:nvPr userDrawn="1">
            <p:ph type="body" sz="quarter" idx="17"/>
          </p:nvPr>
        </p:nvSpPr>
        <p:spPr bwMode="gray">
          <a:xfrm>
            <a:off x="6284913" y="2433638"/>
            <a:ext cx="5408161" cy="3840161"/>
          </a:xfrm>
          <a:prstGeom prst="rect">
            <a:avLst/>
          </a:prstGeom>
        </p:spPr>
        <p:txBody>
          <a:bodyPr lIns="288000" tIns="180000" rIns="288000"/>
          <a:lstStyle>
            <a:lvl1pPr>
              <a:defRPr sz="1400">
                <a:solidFill>
                  <a:schemeClr val="tx1"/>
                </a:solidFill>
              </a:defRPr>
            </a:lvl1pPr>
            <a:lvl2pPr>
              <a:defRPr sz="12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10" name="Datumsplatzhalter 9">
            <a:extLst>
              <a:ext uri="{FF2B5EF4-FFF2-40B4-BE49-F238E27FC236}">
                <a16:creationId xmlns:a16="http://schemas.microsoft.com/office/drawing/2014/main" id="{F2A3A9E8-EA20-ACD9-A02C-6D789FDD9FFE}"/>
              </a:ext>
            </a:extLst>
          </p:cNvPr>
          <p:cNvSpPr>
            <a:spLocks noGrp="1"/>
          </p:cNvSpPr>
          <p:nvPr userDrawn="1">
            <p:ph type="dt" sz="half" idx="22"/>
          </p:nvPr>
        </p:nvSpPr>
        <p:spPr/>
        <p:txBody>
          <a:bodyPr/>
          <a:lstStyle/>
          <a:p>
            <a:r>
              <a:rPr lang="de-DE"/>
              <a:t>August 2025</a:t>
            </a:r>
            <a:endParaRPr lang="de-DE" dirty="0"/>
          </a:p>
        </p:txBody>
      </p:sp>
      <p:sp>
        <p:nvSpPr>
          <p:cNvPr id="11" name="Fußzeilenplatzhalter 10">
            <a:extLst>
              <a:ext uri="{FF2B5EF4-FFF2-40B4-BE49-F238E27FC236}">
                <a16:creationId xmlns:a16="http://schemas.microsoft.com/office/drawing/2014/main" id="{14CA3FC7-B35B-A203-85C1-EF21327ABCFB}"/>
              </a:ext>
            </a:extLst>
          </p:cNvPr>
          <p:cNvSpPr>
            <a:spLocks noGrp="1"/>
          </p:cNvSpPr>
          <p:nvPr userDrawn="1">
            <p:ph type="ftr" sz="quarter" idx="23"/>
          </p:nvPr>
        </p:nvSpPr>
        <p:spPr/>
        <p:txBody>
          <a:bodyPr/>
          <a:lstStyle/>
          <a:p>
            <a:r>
              <a:rPr lang="fr-FR" dirty="0"/>
              <a:t>© ServiceValue </a:t>
            </a:r>
            <a:r>
              <a:rPr lang="fr-FR" dirty="0" err="1"/>
              <a:t>GmbH</a:t>
            </a:r>
            <a:r>
              <a:rPr lang="fr-FR" dirty="0"/>
              <a:t>, </a:t>
            </a:r>
            <a:r>
              <a:rPr lang="de-DE" dirty="0"/>
              <a:t>F.A.Z. Institut GmbH</a:t>
            </a:r>
          </a:p>
        </p:txBody>
      </p:sp>
      <p:sp>
        <p:nvSpPr>
          <p:cNvPr id="12" name="Foliennummernplatzhalter 11">
            <a:extLst>
              <a:ext uri="{FF2B5EF4-FFF2-40B4-BE49-F238E27FC236}">
                <a16:creationId xmlns:a16="http://schemas.microsoft.com/office/drawing/2014/main" id="{98C909C3-19AC-1742-4C3A-9F70CA1BF054}"/>
              </a:ext>
            </a:extLst>
          </p:cNvPr>
          <p:cNvSpPr>
            <a:spLocks noGrp="1"/>
          </p:cNvSpPr>
          <p:nvPr userDrawn="1">
            <p:ph type="sldNum" sz="quarter" idx="24"/>
          </p:nvPr>
        </p:nvSpPr>
        <p:spPr/>
        <p:txBody>
          <a:bodyPr/>
          <a:lstStyle/>
          <a:p>
            <a:fld id="{1A35A9F0-5D08-4160-802E-28E42A13C7EB}" type="slidenum">
              <a:rPr lang="de-DE" smtClean="0"/>
              <a:pPr/>
              <a:t>‹Nr.›</a:t>
            </a:fld>
            <a:endParaRPr lang="de-DE"/>
          </a:p>
        </p:txBody>
      </p:sp>
      <p:pic>
        <p:nvPicPr>
          <p:cNvPr id="4" name="Grafik 3">
            <a:extLst>
              <a:ext uri="{FF2B5EF4-FFF2-40B4-BE49-F238E27FC236}">
                <a16:creationId xmlns:a16="http://schemas.microsoft.com/office/drawing/2014/main" id="{CC5EAE62-73E4-97DA-1894-43F903FC371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11399838" y="5976620"/>
            <a:ext cx="295275" cy="304800"/>
          </a:xfrm>
          <a:prstGeom prst="rect">
            <a:avLst/>
          </a:prstGeom>
        </p:spPr>
      </p:pic>
      <p:pic>
        <p:nvPicPr>
          <p:cNvPr id="5" name="Grafik 4">
            <a:extLst>
              <a:ext uri="{FF2B5EF4-FFF2-40B4-BE49-F238E27FC236}">
                <a16:creationId xmlns:a16="http://schemas.microsoft.com/office/drawing/2014/main" id="{8C011A86-6D11-31B9-BC37-0017E30C3B6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5630413" y="5976619"/>
            <a:ext cx="295275" cy="304800"/>
          </a:xfrm>
          <a:prstGeom prst="rect">
            <a:avLst/>
          </a:prstGeom>
        </p:spPr>
      </p:pic>
      <p:sp>
        <p:nvSpPr>
          <p:cNvPr id="13" name="Titel 12">
            <a:extLst>
              <a:ext uri="{FF2B5EF4-FFF2-40B4-BE49-F238E27FC236}">
                <a16:creationId xmlns:a16="http://schemas.microsoft.com/office/drawing/2014/main" id="{C9FD5724-0FB4-5799-CF85-724683F2A7C9}"/>
              </a:ext>
            </a:extLst>
          </p:cNvPr>
          <p:cNvSpPr>
            <a:spLocks noGrp="1"/>
          </p:cNvSpPr>
          <p:nvPr>
            <p:ph type="title"/>
          </p:nvPr>
        </p:nvSpPr>
        <p:spPr/>
        <p:txBody>
          <a:bodyPr/>
          <a:lstStyle/>
          <a:p>
            <a:r>
              <a:rPr lang="de-DE"/>
              <a:t>Mastertitelformat bearbeiten</a:t>
            </a:r>
          </a:p>
        </p:txBody>
      </p:sp>
      <p:sp>
        <p:nvSpPr>
          <p:cNvPr id="6" name="Untertitel 2">
            <a:extLst>
              <a:ext uri="{FF2B5EF4-FFF2-40B4-BE49-F238E27FC236}">
                <a16:creationId xmlns:a16="http://schemas.microsoft.com/office/drawing/2014/main" id="{81166D5F-B364-3263-A6EB-5B2DADBDCD28}"/>
              </a:ext>
            </a:extLst>
          </p:cNvPr>
          <p:cNvSpPr>
            <a:spLocks noGrp="1"/>
          </p:cNvSpPr>
          <p:nvPr>
            <p:ph type="subTitle" idx="13"/>
          </p:nvPr>
        </p:nvSpPr>
        <p:spPr bwMode="gray">
          <a:xfrm>
            <a:off x="498475" y="952023"/>
            <a:ext cx="8140700" cy="312808"/>
          </a:xfrm>
          <a:prstGeom prst="rect">
            <a:avLst/>
          </a:prstGeom>
        </p:spPr>
        <p:txBody>
          <a:bodyPr lIns="0" tIns="43200" rIns="0" bIns="0" anchor="t"/>
          <a:lstStyle>
            <a:lvl1pPr marL="0" indent="0" algn="l" defTabSz="914400" rtl="0" eaLnBrk="1" latinLnBrk="0" hangingPunct="1">
              <a:lnSpc>
                <a:spcPct val="90000"/>
              </a:lnSpc>
              <a:buNone/>
              <a:defRPr lang="en-US" sz="2000" kern="1200" cap="all" dirty="0">
                <a:solidFill>
                  <a:schemeClr val="tx1"/>
                </a:solidFill>
                <a:effectLst>
                  <a:glow rad="215900">
                    <a:schemeClr val="bg1">
                      <a:alpha val="17000"/>
                    </a:schemeClr>
                  </a:glow>
                </a:effectLst>
                <a:latin typeface="+mj-lt"/>
                <a:ea typeface="Open Sans SemiBold" panose="020B0706030804020204" pitchFamily="34" charset="0"/>
                <a:cs typeface="Open Sans SemiBold" panose="020B07060308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dirty="0"/>
              <a:t>Master-Untertitelformat bearbeiten</a:t>
            </a:r>
          </a:p>
        </p:txBody>
      </p:sp>
    </p:spTree>
    <p:extLst>
      <p:ext uri="{BB962C8B-B14F-4D97-AF65-F5344CB8AC3E}">
        <p14:creationId xmlns:p14="http://schemas.microsoft.com/office/powerpoint/2010/main" val="290750180"/>
      </p:ext>
    </p:extLst>
  </p:cSld>
  <p:clrMapOvr>
    <a:masterClrMapping/>
  </p:clrMapOvr>
  <p:transition>
    <p:fade/>
  </p:transition>
  <p:extLst>
    <p:ext uri="{DCECCB84-F9BA-43D5-87BE-67443E8EF086}">
      <p15:sldGuideLst xmlns:p15="http://schemas.microsoft.com/office/powerpoint/2012/main">
        <p15:guide id="1" pos="3727" userDrawn="1">
          <p15:clr>
            <a:srgbClr val="FBAE40"/>
          </p15:clr>
        </p15:guide>
        <p15:guide id="2" pos="395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Boxen">
    <p:spTree>
      <p:nvGrpSpPr>
        <p:cNvPr id="1" name=""/>
        <p:cNvGrpSpPr/>
        <p:nvPr/>
      </p:nvGrpSpPr>
      <p:grpSpPr>
        <a:xfrm>
          <a:off x="0" y="0"/>
          <a:ext cx="0" cy="0"/>
          <a:chOff x="0" y="0"/>
          <a:chExt cx="0" cy="0"/>
        </a:xfrm>
      </p:grpSpPr>
      <p:sp>
        <p:nvSpPr>
          <p:cNvPr id="9" name="Freihandform: Form 8">
            <a:extLst>
              <a:ext uri="{FF2B5EF4-FFF2-40B4-BE49-F238E27FC236}">
                <a16:creationId xmlns:a16="http://schemas.microsoft.com/office/drawing/2014/main" id="{F866B045-B10F-4643-9861-4EE23089F4C9}"/>
              </a:ext>
            </a:extLst>
          </p:cNvPr>
          <p:cNvSpPr/>
          <p:nvPr userDrawn="1"/>
        </p:nvSpPr>
        <p:spPr bwMode="gray">
          <a:xfrm>
            <a:off x="498475" y="1808163"/>
            <a:ext cx="3600000" cy="4465637"/>
          </a:xfrm>
          <a:custGeom>
            <a:avLst/>
            <a:gdLst>
              <a:gd name="connsiteX0" fmla="*/ 0 w 10800000"/>
              <a:gd name="connsiteY0" fmla="*/ 0 h 1374382"/>
              <a:gd name="connsiteX1" fmla="*/ 10800000 w 10800000"/>
              <a:gd name="connsiteY1" fmla="*/ 0 h 1374382"/>
              <a:gd name="connsiteX2" fmla="*/ 10800000 w 10800000"/>
              <a:gd name="connsiteY2" fmla="*/ 1374382 h 1374382"/>
              <a:gd name="connsiteX3" fmla="*/ 0 w 10800000"/>
              <a:gd name="connsiteY3" fmla="*/ 1374382 h 1374382"/>
              <a:gd name="connsiteX4" fmla="*/ 0 w 10800000"/>
              <a:gd name="connsiteY4" fmla="*/ 0 h 13743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00000" h="1374382">
                <a:moveTo>
                  <a:pt x="0" y="0"/>
                </a:moveTo>
                <a:lnTo>
                  <a:pt x="10800000" y="0"/>
                </a:lnTo>
                <a:lnTo>
                  <a:pt x="10800000" y="1374382"/>
                </a:lnTo>
                <a:lnTo>
                  <a:pt x="0" y="1374382"/>
                </a:lnTo>
                <a:lnTo>
                  <a:pt x="0" y="0"/>
                </a:lnTo>
                <a:close/>
              </a:path>
            </a:pathLst>
          </a:custGeom>
          <a:solidFill>
            <a:srgbClr val="F1ECE4"/>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6000" tIns="216000" rIns="216000" bIns="0" numCol="1" spcCol="1270" anchor="t" anchorCtr="0">
            <a:noAutofit/>
          </a:bodyPr>
          <a:lstStyle/>
          <a:p>
            <a:pPr lvl="0" defTabSz="1466850">
              <a:lnSpc>
                <a:spcPct val="90000"/>
              </a:lnSpc>
              <a:spcBef>
                <a:spcPct val="0"/>
              </a:spcBef>
              <a:spcAft>
                <a:spcPts val="1200"/>
              </a:spcAft>
            </a:pPr>
            <a:endParaRPr lang="de-DE" sz="1400" noProof="0">
              <a:solidFill>
                <a:schemeClr val="tx1"/>
              </a:solidFill>
            </a:endParaRPr>
          </a:p>
        </p:txBody>
      </p:sp>
      <p:sp>
        <p:nvSpPr>
          <p:cNvPr id="12" name="Freihandform: Form 11">
            <a:extLst>
              <a:ext uri="{FF2B5EF4-FFF2-40B4-BE49-F238E27FC236}">
                <a16:creationId xmlns:a16="http://schemas.microsoft.com/office/drawing/2014/main" id="{42BEF720-F2A9-4AA3-A3D6-D13C9EB56892}"/>
              </a:ext>
            </a:extLst>
          </p:cNvPr>
          <p:cNvSpPr/>
          <p:nvPr userDrawn="1"/>
        </p:nvSpPr>
        <p:spPr bwMode="gray">
          <a:xfrm>
            <a:off x="4301217" y="1808163"/>
            <a:ext cx="3600000" cy="4465636"/>
          </a:xfrm>
          <a:custGeom>
            <a:avLst/>
            <a:gdLst>
              <a:gd name="connsiteX0" fmla="*/ 0 w 10800000"/>
              <a:gd name="connsiteY0" fmla="*/ 0 h 1374382"/>
              <a:gd name="connsiteX1" fmla="*/ 10800000 w 10800000"/>
              <a:gd name="connsiteY1" fmla="*/ 0 h 1374382"/>
              <a:gd name="connsiteX2" fmla="*/ 10800000 w 10800000"/>
              <a:gd name="connsiteY2" fmla="*/ 1374382 h 1374382"/>
              <a:gd name="connsiteX3" fmla="*/ 0 w 10800000"/>
              <a:gd name="connsiteY3" fmla="*/ 1374382 h 1374382"/>
              <a:gd name="connsiteX4" fmla="*/ 0 w 10800000"/>
              <a:gd name="connsiteY4" fmla="*/ 0 h 13743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00000" h="1374382">
                <a:moveTo>
                  <a:pt x="0" y="0"/>
                </a:moveTo>
                <a:lnTo>
                  <a:pt x="10800000" y="0"/>
                </a:lnTo>
                <a:lnTo>
                  <a:pt x="10800000" y="1374382"/>
                </a:lnTo>
                <a:lnTo>
                  <a:pt x="0" y="1374382"/>
                </a:lnTo>
                <a:lnTo>
                  <a:pt x="0" y="0"/>
                </a:lnTo>
                <a:close/>
              </a:path>
            </a:pathLst>
          </a:custGeom>
          <a:solidFill>
            <a:srgbClr val="F1ECE4"/>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6000" tIns="216000" rIns="216000" bIns="0" numCol="1" spcCol="1270" anchor="t" anchorCtr="0">
            <a:noAutofit/>
          </a:bodyPr>
          <a:lstStyle/>
          <a:p>
            <a:pPr lvl="0" defTabSz="1466850">
              <a:lnSpc>
                <a:spcPct val="90000"/>
              </a:lnSpc>
              <a:spcBef>
                <a:spcPct val="0"/>
              </a:spcBef>
              <a:spcAft>
                <a:spcPts val="1200"/>
              </a:spcAft>
              <a:buClr>
                <a:schemeClr val="accent1"/>
              </a:buClr>
            </a:pPr>
            <a:endParaRPr lang="de-DE" sz="1200" noProof="0">
              <a:solidFill>
                <a:schemeClr val="tx1"/>
              </a:solidFill>
            </a:endParaRPr>
          </a:p>
        </p:txBody>
      </p:sp>
      <p:sp>
        <p:nvSpPr>
          <p:cNvPr id="15" name="Freihandform: Form 14">
            <a:extLst>
              <a:ext uri="{FF2B5EF4-FFF2-40B4-BE49-F238E27FC236}">
                <a16:creationId xmlns:a16="http://schemas.microsoft.com/office/drawing/2014/main" id="{51D45709-4A12-4189-BD9B-5AB7354087AD}"/>
              </a:ext>
            </a:extLst>
          </p:cNvPr>
          <p:cNvSpPr/>
          <p:nvPr/>
        </p:nvSpPr>
        <p:spPr bwMode="gray">
          <a:xfrm>
            <a:off x="8103960" y="1808163"/>
            <a:ext cx="3600000" cy="4465636"/>
          </a:xfrm>
          <a:custGeom>
            <a:avLst/>
            <a:gdLst>
              <a:gd name="connsiteX0" fmla="*/ 0 w 10800000"/>
              <a:gd name="connsiteY0" fmla="*/ 0 h 1374382"/>
              <a:gd name="connsiteX1" fmla="*/ 10800000 w 10800000"/>
              <a:gd name="connsiteY1" fmla="*/ 0 h 1374382"/>
              <a:gd name="connsiteX2" fmla="*/ 10800000 w 10800000"/>
              <a:gd name="connsiteY2" fmla="*/ 1374382 h 1374382"/>
              <a:gd name="connsiteX3" fmla="*/ 0 w 10800000"/>
              <a:gd name="connsiteY3" fmla="*/ 1374382 h 1374382"/>
              <a:gd name="connsiteX4" fmla="*/ 0 w 10800000"/>
              <a:gd name="connsiteY4" fmla="*/ 0 h 13743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00000" h="1374382">
                <a:moveTo>
                  <a:pt x="0" y="0"/>
                </a:moveTo>
                <a:lnTo>
                  <a:pt x="10800000" y="0"/>
                </a:lnTo>
                <a:lnTo>
                  <a:pt x="10800000" y="1374382"/>
                </a:lnTo>
                <a:lnTo>
                  <a:pt x="0" y="1374382"/>
                </a:lnTo>
                <a:lnTo>
                  <a:pt x="0" y="0"/>
                </a:lnTo>
                <a:close/>
              </a:path>
            </a:pathLst>
          </a:custGeom>
          <a:solidFill>
            <a:srgbClr val="F1ECE4"/>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6000" tIns="216000" rIns="216000" bIns="0" numCol="1" spcCol="1270" anchor="t" anchorCtr="0">
            <a:noAutofit/>
          </a:bodyPr>
          <a:lstStyle/>
          <a:p>
            <a:pPr lvl="0" defTabSz="1466850">
              <a:lnSpc>
                <a:spcPct val="90000"/>
              </a:lnSpc>
              <a:spcBef>
                <a:spcPct val="0"/>
              </a:spcBef>
              <a:spcAft>
                <a:spcPts val="1200"/>
              </a:spcAft>
            </a:pPr>
            <a:endParaRPr lang="de-DE" sz="1600" noProof="0">
              <a:solidFill>
                <a:schemeClr val="tx1"/>
              </a:solidFill>
            </a:endParaRPr>
          </a:p>
        </p:txBody>
      </p:sp>
      <p:sp>
        <p:nvSpPr>
          <p:cNvPr id="17" name="Textplatzhalter 16">
            <a:extLst>
              <a:ext uri="{FF2B5EF4-FFF2-40B4-BE49-F238E27FC236}">
                <a16:creationId xmlns:a16="http://schemas.microsoft.com/office/drawing/2014/main" id="{4ED61BAD-E8CE-4ABE-B570-069A6B3B0908}"/>
              </a:ext>
            </a:extLst>
          </p:cNvPr>
          <p:cNvSpPr>
            <a:spLocks noGrp="1"/>
          </p:cNvSpPr>
          <p:nvPr userDrawn="1">
            <p:ph type="body" sz="quarter" idx="14"/>
          </p:nvPr>
        </p:nvSpPr>
        <p:spPr bwMode="gray">
          <a:xfrm>
            <a:off x="498025" y="1808163"/>
            <a:ext cx="3600450" cy="625474"/>
          </a:xfrm>
          <a:prstGeom prst="rect">
            <a:avLst/>
          </a:prstGeom>
        </p:spPr>
        <p:txBody>
          <a:bodyPr lIns="216000" tIns="180000" rIns="216000"/>
          <a:lstStyle>
            <a:lvl1pPr algn="ctr">
              <a:defRPr sz="2000" b="1" cap="all" baseline="0">
                <a:solidFill>
                  <a:schemeClr val="tx1"/>
                </a:solidFill>
                <a:latin typeface="+mj-lt"/>
              </a:defRPr>
            </a:lvl1pPr>
          </a:lstStyle>
          <a:p>
            <a:pPr lvl="0"/>
            <a:r>
              <a:rPr lang="de-DE" noProof="0" dirty="0"/>
              <a:t>Mastertextformat bearbeiten</a:t>
            </a:r>
          </a:p>
        </p:txBody>
      </p:sp>
      <p:sp>
        <p:nvSpPr>
          <p:cNvPr id="20" name="Textplatzhalter 16">
            <a:extLst>
              <a:ext uri="{FF2B5EF4-FFF2-40B4-BE49-F238E27FC236}">
                <a16:creationId xmlns:a16="http://schemas.microsoft.com/office/drawing/2014/main" id="{14BA074D-6D9B-44FE-9120-7F9C8E202B97}"/>
              </a:ext>
            </a:extLst>
          </p:cNvPr>
          <p:cNvSpPr>
            <a:spLocks noGrp="1"/>
          </p:cNvSpPr>
          <p:nvPr userDrawn="1">
            <p:ph type="body" sz="quarter" idx="16"/>
          </p:nvPr>
        </p:nvSpPr>
        <p:spPr bwMode="gray">
          <a:xfrm>
            <a:off x="4301217" y="1808163"/>
            <a:ext cx="3600450" cy="625474"/>
          </a:xfrm>
          <a:prstGeom prst="rect">
            <a:avLst/>
          </a:prstGeom>
        </p:spPr>
        <p:txBody>
          <a:bodyPr lIns="216000" tIns="180000" rIns="216000"/>
          <a:lstStyle>
            <a:lvl1pPr algn="ctr">
              <a:defRPr sz="2000" b="1" cap="all" baseline="0">
                <a:latin typeface="+mj-lt"/>
              </a:defRPr>
            </a:lvl1pPr>
          </a:lstStyle>
          <a:p>
            <a:pPr lvl="0"/>
            <a:r>
              <a:rPr lang="de-DE" noProof="0" dirty="0"/>
              <a:t>Mastertextformat bearbeiten</a:t>
            </a:r>
          </a:p>
        </p:txBody>
      </p:sp>
      <p:sp>
        <p:nvSpPr>
          <p:cNvPr id="22" name="Textplatzhalter 16">
            <a:extLst>
              <a:ext uri="{FF2B5EF4-FFF2-40B4-BE49-F238E27FC236}">
                <a16:creationId xmlns:a16="http://schemas.microsoft.com/office/drawing/2014/main" id="{C07EED56-A1BB-4F2D-9279-90596AF9DFDA}"/>
              </a:ext>
            </a:extLst>
          </p:cNvPr>
          <p:cNvSpPr>
            <a:spLocks noGrp="1"/>
          </p:cNvSpPr>
          <p:nvPr userDrawn="1">
            <p:ph type="body" sz="quarter" idx="18"/>
          </p:nvPr>
        </p:nvSpPr>
        <p:spPr bwMode="gray">
          <a:xfrm>
            <a:off x="8103960" y="1808163"/>
            <a:ext cx="3589565" cy="625474"/>
          </a:xfrm>
          <a:prstGeom prst="rect">
            <a:avLst/>
          </a:prstGeom>
        </p:spPr>
        <p:txBody>
          <a:bodyPr lIns="216000" tIns="180000" rIns="216000"/>
          <a:lstStyle>
            <a:lvl1pPr algn="ctr">
              <a:defRPr sz="2000" b="1" cap="all" baseline="0">
                <a:latin typeface="+mj-lt"/>
              </a:defRPr>
            </a:lvl1pPr>
          </a:lstStyle>
          <a:p>
            <a:pPr lvl="0"/>
            <a:r>
              <a:rPr lang="de-DE" noProof="0" dirty="0"/>
              <a:t>Mastertextformat bearbeiten</a:t>
            </a:r>
          </a:p>
        </p:txBody>
      </p:sp>
      <p:sp>
        <p:nvSpPr>
          <p:cNvPr id="18" name="Datumsplatzhalter 17">
            <a:extLst>
              <a:ext uri="{FF2B5EF4-FFF2-40B4-BE49-F238E27FC236}">
                <a16:creationId xmlns:a16="http://schemas.microsoft.com/office/drawing/2014/main" id="{35FFC452-4445-A160-2F80-43602120DBB9}"/>
              </a:ext>
            </a:extLst>
          </p:cNvPr>
          <p:cNvSpPr>
            <a:spLocks noGrp="1"/>
          </p:cNvSpPr>
          <p:nvPr userDrawn="1">
            <p:ph type="dt" sz="half" idx="22"/>
          </p:nvPr>
        </p:nvSpPr>
        <p:spPr/>
        <p:txBody>
          <a:bodyPr/>
          <a:lstStyle/>
          <a:p>
            <a:r>
              <a:rPr lang="de-DE"/>
              <a:t>August 2025</a:t>
            </a:r>
            <a:endParaRPr lang="de-DE" dirty="0"/>
          </a:p>
        </p:txBody>
      </p:sp>
      <p:sp>
        <p:nvSpPr>
          <p:cNvPr id="24" name="Fußzeilenplatzhalter 23">
            <a:extLst>
              <a:ext uri="{FF2B5EF4-FFF2-40B4-BE49-F238E27FC236}">
                <a16:creationId xmlns:a16="http://schemas.microsoft.com/office/drawing/2014/main" id="{F8F0337B-5878-C8CE-FE46-FD6DDC1DDB96}"/>
              </a:ext>
            </a:extLst>
          </p:cNvPr>
          <p:cNvSpPr>
            <a:spLocks noGrp="1"/>
          </p:cNvSpPr>
          <p:nvPr userDrawn="1">
            <p:ph type="ftr" sz="quarter" idx="23"/>
          </p:nvPr>
        </p:nvSpPr>
        <p:spPr/>
        <p:txBody>
          <a:bodyPr/>
          <a:lstStyle/>
          <a:p>
            <a:r>
              <a:rPr lang="fr-FR" dirty="0"/>
              <a:t>© ServiceValue </a:t>
            </a:r>
            <a:r>
              <a:rPr lang="fr-FR" dirty="0" err="1"/>
              <a:t>GmbH</a:t>
            </a:r>
            <a:r>
              <a:rPr lang="fr-FR" dirty="0"/>
              <a:t>, </a:t>
            </a:r>
            <a:r>
              <a:rPr lang="de-DE" dirty="0"/>
              <a:t>F.A.Z. Institut GmbH</a:t>
            </a:r>
          </a:p>
        </p:txBody>
      </p:sp>
      <p:sp>
        <p:nvSpPr>
          <p:cNvPr id="25" name="Foliennummernplatzhalter 24">
            <a:extLst>
              <a:ext uri="{FF2B5EF4-FFF2-40B4-BE49-F238E27FC236}">
                <a16:creationId xmlns:a16="http://schemas.microsoft.com/office/drawing/2014/main" id="{AA6655FA-898C-2164-49A7-ED48BFC152A5}"/>
              </a:ext>
            </a:extLst>
          </p:cNvPr>
          <p:cNvSpPr>
            <a:spLocks noGrp="1"/>
          </p:cNvSpPr>
          <p:nvPr userDrawn="1">
            <p:ph type="sldNum" sz="quarter" idx="24"/>
          </p:nvPr>
        </p:nvSpPr>
        <p:spPr/>
        <p:txBody>
          <a:bodyPr/>
          <a:lstStyle/>
          <a:p>
            <a:fld id="{1A35A9F0-5D08-4160-802E-28E42A13C7EB}" type="slidenum">
              <a:rPr lang="de-DE" smtClean="0"/>
              <a:pPr/>
              <a:t>‹Nr.›</a:t>
            </a:fld>
            <a:endParaRPr lang="de-DE"/>
          </a:p>
        </p:txBody>
      </p:sp>
      <p:pic>
        <p:nvPicPr>
          <p:cNvPr id="3" name="Grafik 2">
            <a:extLst>
              <a:ext uri="{FF2B5EF4-FFF2-40B4-BE49-F238E27FC236}">
                <a16:creationId xmlns:a16="http://schemas.microsoft.com/office/drawing/2014/main" id="{F9E4E39B-061A-5146-9615-69EC18873A8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3812950" y="5976620"/>
            <a:ext cx="295275" cy="304800"/>
          </a:xfrm>
          <a:prstGeom prst="rect">
            <a:avLst/>
          </a:prstGeom>
        </p:spPr>
      </p:pic>
      <p:pic>
        <p:nvPicPr>
          <p:cNvPr id="4" name="Grafik 3">
            <a:extLst>
              <a:ext uri="{FF2B5EF4-FFF2-40B4-BE49-F238E27FC236}">
                <a16:creationId xmlns:a16="http://schemas.microsoft.com/office/drawing/2014/main" id="{C0154AC9-767C-D0EC-436C-25C8A6BEBCE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7605942" y="5976620"/>
            <a:ext cx="295275" cy="304800"/>
          </a:xfrm>
          <a:prstGeom prst="rect">
            <a:avLst/>
          </a:prstGeom>
        </p:spPr>
      </p:pic>
      <p:pic>
        <p:nvPicPr>
          <p:cNvPr id="5" name="Grafik 4">
            <a:extLst>
              <a:ext uri="{FF2B5EF4-FFF2-40B4-BE49-F238E27FC236}">
                <a16:creationId xmlns:a16="http://schemas.microsoft.com/office/drawing/2014/main" id="{32711245-B336-E7B5-A879-D3D1893106D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11401290" y="5976620"/>
            <a:ext cx="295275" cy="304800"/>
          </a:xfrm>
          <a:prstGeom prst="rect">
            <a:avLst/>
          </a:prstGeom>
        </p:spPr>
      </p:pic>
      <p:sp>
        <p:nvSpPr>
          <p:cNvPr id="27" name="Titel 26">
            <a:extLst>
              <a:ext uri="{FF2B5EF4-FFF2-40B4-BE49-F238E27FC236}">
                <a16:creationId xmlns:a16="http://schemas.microsoft.com/office/drawing/2014/main" id="{EF9D9EFF-FC1A-6BB7-CE53-5E8F6ABC94BB}"/>
              </a:ext>
            </a:extLst>
          </p:cNvPr>
          <p:cNvSpPr>
            <a:spLocks noGrp="1"/>
          </p:cNvSpPr>
          <p:nvPr>
            <p:ph type="title"/>
          </p:nvPr>
        </p:nvSpPr>
        <p:spPr/>
        <p:txBody>
          <a:bodyPr/>
          <a:lstStyle/>
          <a:p>
            <a:r>
              <a:rPr lang="de-DE"/>
              <a:t>Mastertitelformat bearbeiten</a:t>
            </a:r>
          </a:p>
        </p:txBody>
      </p:sp>
      <p:sp>
        <p:nvSpPr>
          <p:cNvPr id="2" name="Untertitel 2">
            <a:extLst>
              <a:ext uri="{FF2B5EF4-FFF2-40B4-BE49-F238E27FC236}">
                <a16:creationId xmlns:a16="http://schemas.microsoft.com/office/drawing/2014/main" id="{663C6AF0-D9C3-9A1A-854F-2406E5D6CEC6}"/>
              </a:ext>
            </a:extLst>
          </p:cNvPr>
          <p:cNvSpPr>
            <a:spLocks noGrp="1"/>
          </p:cNvSpPr>
          <p:nvPr>
            <p:ph type="subTitle" idx="13"/>
          </p:nvPr>
        </p:nvSpPr>
        <p:spPr bwMode="gray">
          <a:xfrm>
            <a:off x="498475" y="952023"/>
            <a:ext cx="8140700" cy="312808"/>
          </a:xfrm>
          <a:prstGeom prst="rect">
            <a:avLst/>
          </a:prstGeom>
        </p:spPr>
        <p:txBody>
          <a:bodyPr lIns="0" tIns="43200" rIns="0" bIns="0" anchor="t"/>
          <a:lstStyle>
            <a:lvl1pPr marL="0" indent="0" algn="l" defTabSz="914400" rtl="0" eaLnBrk="1" latinLnBrk="0" hangingPunct="1">
              <a:lnSpc>
                <a:spcPct val="90000"/>
              </a:lnSpc>
              <a:buNone/>
              <a:defRPr lang="en-US" sz="2000" kern="1200" cap="all" dirty="0">
                <a:solidFill>
                  <a:schemeClr val="tx1"/>
                </a:solidFill>
                <a:effectLst>
                  <a:glow rad="215900">
                    <a:schemeClr val="bg1">
                      <a:alpha val="17000"/>
                    </a:schemeClr>
                  </a:glow>
                </a:effectLst>
                <a:latin typeface="+mj-lt"/>
                <a:ea typeface="Open Sans SemiBold" panose="020B0706030804020204" pitchFamily="34" charset="0"/>
                <a:cs typeface="Open Sans SemiBold" panose="020B07060308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dirty="0"/>
              <a:t>Master-Untertitelformat bearbeiten</a:t>
            </a:r>
          </a:p>
        </p:txBody>
      </p:sp>
      <p:sp>
        <p:nvSpPr>
          <p:cNvPr id="10" name="Textplatzhalter 9">
            <a:extLst>
              <a:ext uri="{FF2B5EF4-FFF2-40B4-BE49-F238E27FC236}">
                <a16:creationId xmlns:a16="http://schemas.microsoft.com/office/drawing/2014/main" id="{6331542B-544E-B5FB-7A06-DA27D0B869FD}"/>
              </a:ext>
            </a:extLst>
          </p:cNvPr>
          <p:cNvSpPr>
            <a:spLocks noGrp="1"/>
          </p:cNvSpPr>
          <p:nvPr>
            <p:ph type="body" sz="quarter" idx="27"/>
          </p:nvPr>
        </p:nvSpPr>
        <p:spPr>
          <a:xfrm>
            <a:off x="498475" y="2443163"/>
            <a:ext cx="3598863" cy="3838257"/>
          </a:xfrm>
        </p:spPr>
        <p:txBody>
          <a:bodyPr lIns="144000" rIns="144000"/>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3" name="Textplatzhalter 9">
            <a:extLst>
              <a:ext uri="{FF2B5EF4-FFF2-40B4-BE49-F238E27FC236}">
                <a16:creationId xmlns:a16="http://schemas.microsoft.com/office/drawing/2014/main" id="{A45967E2-DC36-1E97-3109-6A8457D24C33}"/>
              </a:ext>
            </a:extLst>
          </p:cNvPr>
          <p:cNvSpPr>
            <a:spLocks noGrp="1"/>
          </p:cNvSpPr>
          <p:nvPr>
            <p:ph type="body" sz="quarter" idx="28"/>
          </p:nvPr>
        </p:nvSpPr>
        <p:spPr>
          <a:xfrm>
            <a:off x="4299631" y="2443163"/>
            <a:ext cx="3598863" cy="3838257"/>
          </a:xfrm>
        </p:spPr>
        <p:txBody>
          <a:bodyPr lIns="144000" rIns="144000"/>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Textplatzhalter 9">
            <a:extLst>
              <a:ext uri="{FF2B5EF4-FFF2-40B4-BE49-F238E27FC236}">
                <a16:creationId xmlns:a16="http://schemas.microsoft.com/office/drawing/2014/main" id="{A72FE20A-1C15-82A2-5086-2B9338C7441C}"/>
              </a:ext>
            </a:extLst>
          </p:cNvPr>
          <p:cNvSpPr>
            <a:spLocks noGrp="1"/>
          </p:cNvSpPr>
          <p:nvPr>
            <p:ph type="body" sz="quarter" idx="29"/>
          </p:nvPr>
        </p:nvSpPr>
        <p:spPr>
          <a:xfrm>
            <a:off x="8099424" y="2443163"/>
            <a:ext cx="3600000" cy="3838257"/>
          </a:xfrm>
        </p:spPr>
        <p:txBody>
          <a:bodyPr lIns="144000" rIns="144000"/>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268420503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gramme / Tabellen">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5F052376-1672-40DC-8091-6DA41C1BC5A2}"/>
              </a:ext>
            </a:extLst>
          </p:cNvPr>
          <p:cNvSpPr/>
          <p:nvPr userDrawn="1"/>
        </p:nvSpPr>
        <p:spPr bwMode="gray">
          <a:xfrm>
            <a:off x="9553575" y="1811338"/>
            <a:ext cx="2141538" cy="4462462"/>
          </a:xfrm>
          <a:prstGeom prst="rect">
            <a:avLst/>
          </a:prstGeom>
          <a:solidFill>
            <a:srgbClr val="F1ECE4"/>
          </a:solidFill>
          <a:ln>
            <a:noFill/>
          </a:ln>
        </p:spPr>
        <p:style>
          <a:lnRef idx="2">
            <a:schemeClr val="accent1">
              <a:shade val="50000"/>
            </a:schemeClr>
          </a:lnRef>
          <a:fillRef idx="1">
            <a:schemeClr val="accent1"/>
          </a:fillRef>
          <a:effectRef idx="0">
            <a:schemeClr val="accent1"/>
          </a:effectRef>
          <a:fontRef idx="minor">
            <a:schemeClr val="lt1"/>
          </a:fontRef>
        </p:style>
        <p:txBody>
          <a:bodyPr lIns="216000" tIns="180000" rtlCol="0" anchor="t"/>
          <a:lstStyle/>
          <a:p>
            <a:endParaRPr lang="de-DE" sz="1400" noProof="0">
              <a:solidFill>
                <a:schemeClr val="tx1"/>
              </a:solidFill>
            </a:endParaRPr>
          </a:p>
        </p:txBody>
      </p:sp>
      <p:sp>
        <p:nvSpPr>
          <p:cNvPr id="17" name="Textplatzhalter 18">
            <a:extLst>
              <a:ext uri="{FF2B5EF4-FFF2-40B4-BE49-F238E27FC236}">
                <a16:creationId xmlns:a16="http://schemas.microsoft.com/office/drawing/2014/main" id="{DBCB5D56-BF58-4CC8-9991-44338B0E77B2}"/>
              </a:ext>
            </a:extLst>
          </p:cNvPr>
          <p:cNvSpPr>
            <a:spLocks noGrp="1"/>
          </p:cNvSpPr>
          <p:nvPr userDrawn="1">
            <p:ph type="body" sz="quarter" idx="19"/>
          </p:nvPr>
        </p:nvSpPr>
        <p:spPr bwMode="gray">
          <a:xfrm>
            <a:off x="9551984" y="1811338"/>
            <a:ext cx="2141538" cy="4462462"/>
          </a:xfrm>
          <a:prstGeom prst="rect">
            <a:avLst/>
          </a:prstGeom>
        </p:spPr>
        <p:txBody>
          <a:bodyPr lIns="216000" tIns="180000" rIns="108000"/>
          <a:lstStyle>
            <a:lvl1pPr>
              <a:defRPr sz="1400"/>
            </a:lvl1pPr>
            <a:lvl2pPr>
              <a:defRPr sz="1200"/>
            </a:lvl2pPr>
            <a:lvl3pPr>
              <a:defRPr sz="1100"/>
            </a:lvl3pPr>
            <a:lvl4pPr>
              <a:defRPr sz="1100"/>
            </a:lvl4pPr>
            <a:lvl5pPr>
              <a:defRPr sz="1100"/>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11" name="Datumsplatzhalter 10">
            <a:extLst>
              <a:ext uri="{FF2B5EF4-FFF2-40B4-BE49-F238E27FC236}">
                <a16:creationId xmlns:a16="http://schemas.microsoft.com/office/drawing/2014/main" id="{63070544-EF55-2B60-9368-718A3707AAEF}"/>
              </a:ext>
            </a:extLst>
          </p:cNvPr>
          <p:cNvSpPr>
            <a:spLocks noGrp="1"/>
          </p:cNvSpPr>
          <p:nvPr userDrawn="1">
            <p:ph type="dt" sz="half" idx="22"/>
          </p:nvPr>
        </p:nvSpPr>
        <p:spPr/>
        <p:txBody>
          <a:bodyPr/>
          <a:lstStyle/>
          <a:p>
            <a:r>
              <a:rPr lang="de-DE"/>
              <a:t>August 2025</a:t>
            </a:r>
            <a:endParaRPr lang="de-DE" dirty="0"/>
          </a:p>
        </p:txBody>
      </p:sp>
      <p:sp>
        <p:nvSpPr>
          <p:cNvPr id="12" name="Fußzeilenplatzhalter 11">
            <a:extLst>
              <a:ext uri="{FF2B5EF4-FFF2-40B4-BE49-F238E27FC236}">
                <a16:creationId xmlns:a16="http://schemas.microsoft.com/office/drawing/2014/main" id="{586C8387-8B2F-87FE-23EC-7C4EAFAD29D8}"/>
              </a:ext>
            </a:extLst>
          </p:cNvPr>
          <p:cNvSpPr>
            <a:spLocks noGrp="1"/>
          </p:cNvSpPr>
          <p:nvPr userDrawn="1">
            <p:ph type="ftr" sz="quarter" idx="23"/>
          </p:nvPr>
        </p:nvSpPr>
        <p:spPr/>
        <p:txBody>
          <a:bodyPr/>
          <a:lstStyle/>
          <a:p>
            <a:r>
              <a:rPr lang="fr-FR" dirty="0"/>
              <a:t>© ServiceValue </a:t>
            </a:r>
            <a:r>
              <a:rPr lang="fr-FR" dirty="0" err="1"/>
              <a:t>GmbH</a:t>
            </a:r>
            <a:r>
              <a:rPr lang="fr-FR" dirty="0"/>
              <a:t>, </a:t>
            </a:r>
            <a:r>
              <a:rPr lang="de-DE" dirty="0"/>
              <a:t>F.A.Z. Institut GmbH</a:t>
            </a:r>
          </a:p>
        </p:txBody>
      </p:sp>
      <p:sp>
        <p:nvSpPr>
          <p:cNvPr id="13" name="Foliennummernplatzhalter 12">
            <a:extLst>
              <a:ext uri="{FF2B5EF4-FFF2-40B4-BE49-F238E27FC236}">
                <a16:creationId xmlns:a16="http://schemas.microsoft.com/office/drawing/2014/main" id="{011256FC-7F28-BF6B-3E54-B7B2B1A343D7}"/>
              </a:ext>
            </a:extLst>
          </p:cNvPr>
          <p:cNvSpPr>
            <a:spLocks noGrp="1"/>
          </p:cNvSpPr>
          <p:nvPr userDrawn="1">
            <p:ph type="sldNum" sz="quarter" idx="24"/>
          </p:nvPr>
        </p:nvSpPr>
        <p:spPr/>
        <p:txBody>
          <a:bodyPr/>
          <a:lstStyle/>
          <a:p>
            <a:fld id="{1A35A9F0-5D08-4160-802E-28E42A13C7EB}" type="slidenum">
              <a:rPr lang="de-DE" smtClean="0"/>
              <a:pPr/>
              <a:t>‹Nr.›</a:t>
            </a:fld>
            <a:endParaRPr lang="de-DE"/>
          </a:p>
        </p:txBody>
      </p:sp>
      <p:pic>
        <p:nvPicPr>
          <p:cNvPr id="4" name="Grafik 3">
            <a:extLst>
              <a:ext uri="{FF2B5EF4-FFF2-40B4-BE49-F238E27FC236}">
                <a16:creationId xmlns:a16="http://schemas.microsoft.com/office/drawing/2014/main" id="{07A5775D-CF84-89D1-D7AB-7AC1564C5E5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11399838" y="5976620"/>
            <a:ext cx="295275" cy="304800"/>
          </a:xfrm>
          <a:prstGeom prst="rect">
            <a:avLst/>
          </a:prstGeom>
        </p:spPr>
      </p:pic>
      <p:sp>
        <p:nvSpPr>
          <p:cNvPr id="7" name="Titel 6">
            <a:extLst>
              <a:ext uri="{FF2B5EF4-FFF2-40B4-BE49-F238E27FC236}">
                <a16:creationId xmlns:a16="http://schemas.microsoft.com/office/drawing/2014/main" id="{351E2087-BA9A-431E-72EE-9C24F83DCD3A}"/>
              </a:ext>
            </a:extLst>
          </p:cNvPr>
          <p:cNvSpPr>
            <a:spLocks noGrp="1"/>
          </p:cNvSpPr>
          <p:nvPr>
            <p:ph type="title"/>
          </p:nvPr>
        </p:nvSpPr>
        <p:spPr/>
        <p:txBody>
          <a:bodyPr/>
          <a:lstStyle/>
          <a:p>
            <a:r>
              <a:rPr lang="de-DE"/>
              <a:t>Mastertitelformat bearbeiten</a:t>
            </a:r>
          </a:p>
        </p:txBody>
      </p:sp>
      <p:sp>
        <p:nvSpPr>
          <p:cNvPr id="8" name="Inhaltsplatzhalter 7">
            <a:extLst>
              <a:ext uri="{FF2B5EF4-FFF2-40B4-BE49-F238E27FC236}">
                <a16:creationId xmlns:a16="http://schemas.microsoft.com/office/drawing/2014/main" id="{5B33C52B-AEF7-0D52-DC99-BBA8CA2CE1E8}"/>
              </a:ext>
            </a:extLst>
          </p:cNvPr>
          <p:cNvSpPr>
            <a:spLocks noGrp="1"/>
          </p:cNvSpPr>
          <p:nvPr>
            <p:ph sz="quarter" idx="27"/>
          </p:nvPr>
        </p:nvSpPr>
        <p:spPr>
          <a:xfrm>
            <a:off x="498475" y="1808163"/>
            <a:ext cx="8153400" cy="4473575"/>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 name="Untertitel 2">
            <a:extLst>
              <a:ext uri="{FF2B5EF4-FFF2-40B4-BE49-F238E27FC236}">
                <a16:creationId xmlns:a16="http://schemas.microsoft.com/office/drawing/2014/main" id="{FA5D71C4-9597-29D7-598C-B77877EEF868}"/>
              </a:ext>
            </a:extLst>
          </p:cNvPr>
          <p:cNvSpPr>
            <a:spLocks noGrp="1"/>
          </p:cNvSpPr>
          <p:nvPr>
            <p:ph type="subTitle" idx="13"/>
          </p:nvPr>
        </p:nvSpPr>
        <p:spPr bwMode="gray">
          <a:xfrm>
            <a:off x="498475" y="952023"/>
            <a:ext cx="8140700" cy="312808"/>
          </a:xfrm>
          <a:prstGeom prst="rect">
            <a:avLst/>
          </a:prstGeom>
        </p:spPr>
        <p:txBody>
          <a:bodyPr lIns="0" tIns="43200" rIns="0" bIns="0" anchor="t"/>
          <a:lstStyle>
            <a:lvl1pPr marL="0" indent="0" algn="l" defTabSz="914400" rtl="0" eaLnBrk="1" latinLnBrk="0" hangingPunct="1">
              <a:lnSpc>
                <a:spcPct val="90000"/>
              </a:lnSpc>
              <a:buNone/>
              <a:defRPr lang="en-US" sz="2000" kern="1200" cap="all" dirty="0">
                <a:solidFill>
                  <a:schemeClr val="tx1"/>
                </a:solidFill>
                <a:effectLst>
                  <a:glow rad="215900">
                    <a:schemeClr val="bg1">
                      <a:alpha val="17000"/>
                    </a:schemeClr>
                  </a:glow>
                </a:effectLst>
                <a:latin typeface="+mj-lt"/>
                <a:ea typeface="Open Sans SemiBold" panose="020B0706030804020204" pitchFamily="34" charset="0"/>
                <a:cs typeface="Open Sans SemiBold" panose="020B07060308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dirty="0"/>
              <a:t>Master-Untertitelformat bearbeiten</a:t>
            </a:r>
          </a:p>
        </p:txBody>
      </p:sp>
    </p:spTree>
    <p:extLst>
      <p:ext uri="{BB962C8B-B14F-4D97-AF65-F5344CB8AC3E}">
        <p14:creationId xmlns:p14="http://schemas.microsoft.com/office/powerpoint/2010/main" val="968572255"/>
      </p:ext>
    </p:extLst>
  </p:cSld>
  <p:clrMapOvr>
    <a:masterClrMapping/>
  </p:clrMapOvr>
  <p:transition>
    <p:fade/>
  </p:transition>
  <p:extLst>
    <p:ext uri="{DCECCB84-F9BA-43D5-87BE-67443E8EF086}">
      <p15:sldGuideLst xmlns:p15="http://schemas.microsoft.com/office/powerpoint/2012/main">
        <p15:guide id="1" pos="5836">
          <p15:clr>
            <a:srgbClr val="FBAE40"/>
          </p15:clr>
        </p15:guide>
        <p15:guide id="2" pos="6017">
          <p15:clr>
            <a:srgbClr val="FBAE40"/>
          </p15:clr>
        </p15:guide>
        <p15:guide id="3" orient="horz" pos="3249">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 und Titel">
    <p:spTree>
      <p:nvGrpSpPr>
        <p:cNvPr id="1" name=""/>
        <p:cNvGrpSpPr/>
        <p:nvPr/>
      </p:nvGrpSpPr>
      <p:grpSpPr>
        <a:xfrm>
          <a:off x="0" y="0"/>
          <a:ext cx="0" cy="0"/>
          <a:chOff x="0" y="0"/>
          <a:chExt cx="0" cy="0"/>
        </a:xfrm>
      </p:grpSpPr>
      <p:sp>
        <p:nvSpPr>
          <p:cNvPr id="15" name="Bildplatzhalter 14">
            <a:extLst>
              <a:ext uri="{FF2B5EF4-FFF2-40B4-BE49-F238E27FC236}">
                <a16:creationId xmlns:a16="http://schemas.microsoft.com/office/drawing/2014/main" id="{E20A9038-709B-4CF3-9477-C054DA6B8415}"/>
              </a:ext>
            </a:extLst>
          </p:cNvPr>
          <p:cNvSpPr>
            <a:spLocks noGrp="1"/>
          </p:cNvSpPr>
          <p:nvPr>
            <p:ph type="pic" sz="quarter" idx="14"/>
          </p:nvPr>
        </p:nvSpPr>
        <p:spPr bwMode="gray">
          <a:xfrm>
            <a:off x="4857750" y="800100"/>
            <a:ext cx="6835773" cy="5473700"/>
          </a:xfrm>
          <a:prstGeom prst="rect">
            <a:avLst/>
          </a:prstGeom>
          <a:ln>
            <a:noFill/>
          </a:ln>
        </p:spPr>
        <p:txBody>
          <a:bodyPr/>
          <a:lstStyle>
            <a:lvl1pPr>
              <a:defRPr sz="800"/>
            </a:lvl1pPr>
          </a:lstStyle>
          <a:p>
            <a:endParaRPr lang="de-DE" noProof="0"/>
          </a:p>
        </p:txBody>
      </p:sp>
      <p:sp>
        <p:nvSpPr>
          <p:cNvPr id="2" name="Titel 1">
            <a:extLst>
              <a:ext uri="{FF2B5EF4-FFF2-40B4-BE49-F238E27FC236}">
                <a16:creationId xmlns:a16="http://schemas.microsoft.com/office/drawing/2014/main" id="{D4BD8678-0243-4B33-96A8-23A41D00E946}"/>
              </a:ext>
            </a:extLst>
          </p:cNvPr>
          <p:cNvSpPr>
            <a:spLocks noGrp="1"/>
          </p:cNvSpPr>
          <p:nvPr>
            <p:ph type="title"/>
          </p:nvPr>
        </p:nvSpPr>
        <p:spPr bwMode="gray">
          <a:xfrm>
            <a:off x="479423" y="3279440"/>
            <a:ext cx="4130676" cy="1663752"/>
          </a:xfrm>
          <a:prstGeom prst="rect">
            <a:avLst/>
          </a:prstGeom>
        </p:spPr>
        <p:txBody>
          <a:bodyPr/>
          <a:lstStyle>
            <a:lvl1pPr>
              <a:defRPr sz="4400">
                <a:solidFill>
                  <a:srgbClr val="7E5B29"/>
                </a:solidFill>
                <a:latin typeface="+mj-lt"/>
                <a:ea typeface="Open Sans SemiBold" panose="020B0706030804020204" pitchFamily="34" charset="0"/>
                <a:cs typeface="Open Sans SemiBold" panose="020B0706030804020204" pitchFamily="34" charset="0"/>
              </a:defRPr>
            </a:lvl1pPr>
          </a:lstStyle>
          <a:p>
            <a:r>
              <a:rPr lang="de-DE" noProof="0" dirty="0"/>
              <a:t>Mastertitelformat bearbeiten</a:t>
            </a:r>
          </a:p>
        </p:txBody>
      </p:sp>
      <p:sp>
        <p:nvSpPr>
          <p:cNvPr id="7" name="Untertitel 2">
            <a:extLst>
              <a:ext uri="{FF2B5EF4-FFF2-40B4-BE49-F238E27FC236}">
                <a16:creationId xmlns:a16="http://schemas.microsoft.com/office/drawing/2014/main" id="{E737B7D3-92F8-4571-981B-60BFA95DF7E1}"/>
              </a:ext>
            </a:extLst>
          </p:cNvPr>
          <p:cNvSpPr>
            <a:spLocks noGrp="1"/>
          </p:cNvSpPr>
          <p:nvPr>
            <p:ph type="subTitle" idx="13"/>
          </p:nvPr>
        </p:nvSpPr>
        <p:spPr bwMode="gray">
          <a:xfrm>
            <a:off x="498477" y="1895576"/>
            <a:ext cx="4111622" cy="1247067"/>
          </a:xfrm>
          <a:prstGeom prst="rect">
            <a:avLst/>
          </a:prstGeom>
        </p:spPr>
        <p:txBody>
          <a:bodyPr anchor="b"/>
          <a:lstStyle>
            <a:lvl1pPr marL="0" indent="0" algn="l" defTabSz="914400" rtl="0" eaLnBrk="1" latinLnBrk="0" hangingPunct="1">
              <a:lnSpc>
                <a:spcPct val="90000"/>
              </a:lnSpc>
              <a:buNone/>
              <a:defRPr lang="en-US" sz="2800" kern="1200" cap="all" dirty="0">
                <a:solidFill>
                  <a:schemeClr val="tx1"/>
                </a:solidFill>
                <a:effectLst>
                  <a:glow rad="215900">
                    <a:schemeClr val="bg1">
                      <a:alpha val="17000"/>
                    </a:schemeClr>
                  </a:glow>
                </a:effectLst>
                <a:latin typeface="+mj-lt"/>
                <a:ea typeface="Open Sans SemiBold" panose="020B0706030804020204" pitchFamily="34" charset="0"/>
                <a:cs typeface="Open Sans SemiBold" panose="020B07060308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dirty="0"/>
              <a:t>Master-Untertitelformat bearbeiten</a:t>
            </a:r>
          </a:p>
        </p:txBody>
      </p:sp>
    </p:spTree>
    <p:extLst>
      <p:ext uri="{BB962C8B-B14F-4D97-AF65-F5344CB8AC3E}">
        <p14:creationId xmlns:p14="http://schemas.microsoft.com/office/powerpoint/2010/main" val="3789574564"/>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8AA4DC66-0E3D-4002-8F60-46BA8B29895D}"/>
              </a:ext>
            </a:extLst>
          </p:cNvPr>
          <p:cNvSpPr>
            <a:spLocks noGrp="1"/>
          </p:cNvSpPr>
          <p:nvPr>
            <p:ph type="body" sz="quarter" idx="13"/>
          </p:nvPr>
        </p:nvSpPr>
        <p:spPr bwMode="gray">
          <a:xfrm>
            <a:off x="498475" y="1808163"/>
            <a:ext cx="5416550" cy="4465637"/>
          </a:xfrm>
        </p:spPr>
        <p:txBody>
          <a:bodyPr rIns="144000"/>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6" name="Datumsplatzhalter 5">
            <a:extLst>
              <a:ext uri="{FF2B5EF4-FFF2-40B4-BE49-F238E27FC236}">
                <a16:creationId xmlns:a16="http://schemas.microsoft.com/office/drawing/2014/main" id="{C9792022-4AC1-57ED-CF18-A796FE162808}"/>
              </a:ext>
            </a:extLst>
          </p:cNvPr>
          <p:cNvSpPr>
            <a:spLocks noGrp="1"/>
          </p:cNvSpPr>
          <p:nvPr>
            <p:ph type="dt" sz="half" idx="22"/>
          </p:nvPr>
        </p:nvSpPr>
        <p:spPr/>
        <p:txBody>
          <a:bodyPr/>
          <a:lstStyle/>
          <a:p>
            <a:r>
              <a:rPr lang="de-DE"/>
              <a:t>August 2025</a:t>
            </a:r>
            <a:endParaRPr lang="de-DE" dirty="0"/>
          </a:p>
        </p:txBody>
      </p:sp>
      <p:sp>
        <p:nvSpPr>
          <p:cNvPr id="10" name="Fußzeilenplatzhalter 9">
            <a:extLst>
              <a:ext uri="{FF2B5EF4-FFF2-40B4-BE49-F238E27FC236}">
                <a16:creationId xmlns:a16="http://schemas.microsoft.com/office/drawing/2014/main" id="{08BAE608-164B-B5BF-6204-E92BA3D5EAEC}"/>
              </a:ext>
            </a:extLst>
          </p:cNvPr>
          <p:cNvSpPr>
            <a:spLocks noGrp="1"/>
          </p:cNvSpPr>
          <p:nvPr>
            <p:ph type="ftr" sz="quarter" idx="23"/>
          </p:nvPr>
        </p:nvSpPr>
        <p:spPr/>
        <p:txBody>
          <a:bodyPr/>
          <a:lstStyle/>
          <a:p>
            <a:r>
              <a:rPr lang="fr-FR" dirty="0"/>
              <a:t>© ServiceValue </a:t>
            </a:r>
            <a:r>
              <a:rPr lang="fr-FR" dirty="0" err="1"/>
              <a:t>GmbH</a:t>
            </a:r>
            <a:r>
              <a:rPr lang="fr-FR" dirty="0"/>
              <a:t>, </a:t>
            </a:r>
            <a:r>
              <a:rPr lang="de-DE" dirty="0"/>
              <a:t>F.A.Z. Institut GmbH</a:t>
            </a:r>
          </a:p>
        </p:txBody>
      </p:sp>
      <p:sp>
        <p:nvSpPr>
          <p:cNvPr id="11" name="Foliennummernplatzhalter 10">
            <a:extLst>
              <a:ext uri="{FF2B5EF4-FFF2-40B4-BE49-F238E27FC236}">
                <a16:creationId xmlns:a16="http://schemas.microsoft.com/office/drawing/2014/main" id="{ECA21B97-941D-7C3C-EB8E-A5E9F951A9D2}"/>
              </a:ext>
            </a:extLst>
          </p:cNvPr>
          <p:cNvSpPr>
            <a:spLocks noGrp="1"/>
          </p:cNvSpPr>
          <p:nvPr>
            <p:ph type="sldNum" sz="quarter" idx="24"/>
          </p:nvPr>
        </p:nvSpPr>
        <p:spPr/>
        <p:txBody>
          <a:bodyPr/>
          <a:lstStyle/>
          <a:p>
            <a:fld id="{1A35A9F0-5D08-4160-802E-28E42A13C7EB}" type="slidenum">
              <a:rPr lang="de-DE" smtClean="0"/>
              <a:pPr/>
              <a:t>‹Nr.›</a:t>
            </a:fld>
            <a:endParaRPr lang="de-DE"/>
          </a:p>
        </p:txBody>
      </p:sp>
      <p:sp>
        <p:nvSpPr>
          <p:cNvPr id="5" name="Titel 4">
            <a:extLst>
              <a:ext uri="{FF2B5EF4-FFF2-40B4-BE49-F238E27FC236}">
                <a16:creationId xmlns:a16="http://schemas.microsoft.com/office/drawing/2014/main" id="{8881B704-EE5B-1DF8-5661-6BEEA868BB3A}"/>
              </a:ext>
            </a:extLst>
          </p:cNvPr>
          <p:cNvSpPr>
            <a:spLocks noGrp="1"/>
          </p:cNvSpPr>
          <p:nvPr>
            <p:ph type="title"/>
          </p:nvPr>
        </p:nvSpPr>
        <p:spPr/>
        <p:txBody>
          <a:bodyPr/>
          <a:lstStyle/>
          <a:p>
            <a:r>
              <a:rPr lang="de-DE"/>
              <a:t>Mastertitelformat bearbeiten</a:t>
            </a:r>
          </a:p>
        </p:txBody>
      </p:sp>
      <p:sp>
        <p:nvSpPr>
          <p:cNvPr id="2" name="Untertitel 2">
            <a:extLst>
              <a:ext uri="{FF2B5EF4-FFF2-40B4-BE49-F238E27FC236}">
                <a16:creationId xmlns:a16="http://schemas.microsoft.com/office/drawing/2014/main" id="{672D5BCD-06FC-D14C-67CF-1B5042F0008E}"/>
              </a:ext>
            </a:extLst>
          </p:cNvPr>
          <p:cNvSpPr>
            <a:spLocks noGrp="1"/>
          </p:cNvSpPr>
          <p:nvPr>
            <p:ph type="subTitle" idx="29"/>
          </p:nvPr>
        </p:nvSpPr>
        <p:spPr bwMode="gray">
          <a:xfrm>
            <a:off x="498475" y="952023"/>
            <a:ext cx="8140700" cy="312808"/>
          </a:xfrm>
          <a:prstGeom prst="rect">
            <a:avLst/>
          </a:prstGeom>
        </p:spPr>
        <p:txBody>
          <a:bodyPr lIns="0" tIns="43200" rIns="0" bIns="0" anchor="t"/>
          <a:lstStyle>
            <a:lvl1pPr marL="0" indent="0" algn="l" defTabSz="914400" rtl="0" eaLnBrk="1" latinLnBrk="0" hangingPunct="1">
              <a:lnSpc>
                <a:spcPct val="90000"/>
              </a:lnSpc>
              <a:buNone/>
              <a:defRPr lang="en-US" sz="2000" kern="1200" cap="all" dirty="0">
                <a:solidFill>
                  <a:schemeClr val="tx1"/>
                </a:solidFill>
                <a:effectLst>
                  <a:glow rad="215900">
                    <a:schemeClr val="bg1">
                      <a:alpha val="17000"/>
                    </a:schemeClr>
                  </a:glow>
                </a:effectLst>
                <a:latin typeface="+mj-lt"/>
                <a:ea typeface="Open Sans SemiBold" panose="020B0706030804020204" pitchFamily="34" charset="0"/>
                <a:cs typeface="Open Sans SemiBold" panose="020B07060308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dirty="0"/>
              <a:t>Master-Untertitelformat bearbeiten</a:t>
            </a:r>
          </a:p>
        </p:txBody>
      </p:sp>
    </p:spTree>
    <p:extLst>
      <p:ext uri="{BB962C8B-B14F-4D97-AF65-F5344CB8AC3E}">
        <p14:creationId xmlns:p14="http://schemas.microsoft.com/office/powerpoint/2010/main" val="4159150963"/>
      </p:ext>
    </p:extLst>
  </p:cSld>
  <p:clrMapOvr>
    <a:masterClrMapping/>
  </p:clrMapOvr>
  <p:transition>
    <p:fade/>
  </p:transition>
  <p:extLst>
    <p:ext uri="{DCECCB84-F9BA-43D5-87BE-67443E8EF086}">
      <p15:sldGuideLst xmlns:p15="http://schemas.microsoft.com/office/powerpoint/2012/main">
        <p15:guide id="5" pos="3726">
          <p15:clr>
            <a:srgbClr val="FBAE40"/>
          </p15:clr>
        </p15:guide>
        <p15:guide id="6" pos="395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und Bi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D03730C4-66D7-3063-783E-95D1A231C267}"/>
              </a:ext>
            </a:extLst>
          </p:cNvPr>
          <p:cNvSpPr/>
          <p:nvPr userDrawn="1"/>
        </p:nvSpPr>
        <p:spPr bwMode="gray">
          <a:xfrm>
            <a:off x="498477" y="1811338"/>
            <a:ext cx="5421600" cy="4470081"/>
          </a:xfrm>
          <a:prstGeom prst="rect">
            <a:avLst/>
          </a:prstGeom>
          <a:solidFill>
            <a:srgbClr val="F1ECE4"/>
          </a:soli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80000" rIns="288000" bIns="45720" rtlCol="0" anchor="t"/>
          <a:lstStyle/>
          <a:p>
            <a:pPr marL="0" marR="0" lvl="1" indent="0" algn="l" defTabSz="533400" rtl="0" eaLnBrk="0" fontAlgn="base" latinLnBrk="0" hangingPunct="0">
              <a:lnSpc>
                <a:spcPct val="100000"/>
              </a:lnSpc>
              <a:spcBef>
                <a:spcPct val="0"/>
              </a:spcBef>
              <a:spcAft>
                <a:spcPts val="0"/>
              </a:spcAft>
              <a:buClrTx/>
              <a:buSzTx/>
              <a:buFontTx/>
              <a:buNone/>
              <a:tabLst/>
              <a:defRPr/>
            </a:pPr>
            <a:endParaRPr kumimoji="0" lang="de-DE" sz="1400" b="0" i="0" u="none" strike="noStrike" kern="1200" cap="none" spc="0" normalizeH="0" baseline="0" noProof="0" dirty="0">
              <a:ln>
                <a:noFill/>
              </a:ln>
              <a:solidFill>
                <a:srgbClr val="000000"/>
              </a:solidFill>
              <a:effectLst/>
              <a:uLnTx/>
              <a:uFillTx/>
              <a:latin typeface="Gill Sans MT"/>
              <a:ea typeface="Open Sans SemiBold"/>
              <a:cs typeface="Open Sans SemiBold"/>
            </a:endParaRPr>
          </a:p>
        </p:txBody>
      </p:sp>
      <p:sp>
        <p:nvSpPr>
          <p:cNvPr id="14" name="Textplatzhalter 13">
            <a:extLst>
              <a:ext uri="{FF2B5EF4-FFF2-40B4-BE49-F238E27FC236}">
                <a16:creationId xmlns:a16="http://schemas.microsoft.com/office/drawing/2014/main" id="{C1C8C6B9-1A1E-1C5E-DA23-F65D01484135}"/>
              </a:ext>
            </a:extLst>
          </p:cNvPr>
          <p:cNvSpPr>
            <a:spLocks noGrp="1"/>
          </p:cNvSpPr>
          <p:nvPr>
            <p:ph type="body" sz="quarter" idx="30"/>
          </p:nvPr>
        </p:nvSpPr>
        <p:spPr>
          <a:xfrm>
            <a:off x="498475" y="1808163"/>
            <a:ext cx="5416550" cy="4465637"/>
          </a:xfrm>
          <a:noFill/>
        </p:spPr>
        <p:txBody>
          <a:bodyPr lIns="90000" rIns="144000"/>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Bildplatzhalter 5">
            <a:extLst>
              <a:ext uri="{FF2B5EF4-FFF2-40B4-BE49-F238E27FC236}">
                <a16:creationId xmlns:a16="http://schemas.microsoft.com/office/drawing/2014/main" id="{4679BB2A-5232-4943-B428-91E7C6659456}"/>
              </a:ext>
            </a:extLst>
          </p:cNvPr>
          <p:cNvSpPr>
            <a:spLocks noGrp="1"/>
          </p:cNvSpPr>
          <p:nvPr>
            <p:ph type="pic" sz="quarter" idx="22"/>
          </p:nvPr>
        </p:nvSpPr>
        <p:spPr bwMode="gray">
          <a:xfrm>
            <a:off x="6276976" y="1808164"/>
            <a:ext cx="5416550" cy="4465636"/>
          </a:xfrm>
          <a:prstGeom prst="rect">
            <a:avLst/>
          </a:prstGeom>
        </p:spPr>
        <p:txBody>
          <a:bodyPr/>
          <a:lstStyle/>
          <a:p>
            <a:endParaRPr lang="de-DE" dirty="0"/>
          </a:p>
        </p:txBody>
      </p:sp>
      <p:sp>
        <p:nvSpPr>
          <p:cNvPr id="10" name="Datumsplatzhalter 9">
            <a:extLst>
              <a:ext uri="{FF2B5EF4-FFF2-40B4-BE49-F238E27FC236}">
                <a16:creationId xmlns:a16="http://schemas.microsoft.com/office/drawing/2014/main" id="{D7AE2DDB-78AC-7B82-816A-EE250841003C}"/>
              </a:ext>
            </a:extLst>
          </p:cNvPr>
          <p:cNvSpPr>
            <a:spLocks noGrp="1"/>
          </p:cNvSpPr>
          <p:nvPr>
            <p:ph type="dt" sz="half" idx="23"/>
          </p:nvPr>
        </p:nvSpPr>
        <p:spPr/>
        <p:txBody>
          <a:bodyPr/>
          <a:lstStyle/>
          <a:p>
            <a:r>
              <a:rPr lang="de-DE"/>
              <a:t>August 2025</a:t>
            </a:r>
            <a:endParaRPr lang="de-DE" dirty="0"/>
          </a:p>
        </p:txBody>
      </p:sp>
      <p:sp>
        <p:nvSpPr>
          <p:cNvPr id="11" name="Fußzeilenplatzhalter 10">
            <a:extLst>
              <a:ext uri="{FF2B5EF4-FFF2-40B4-BE49-F238E27FC236}">
                <a16:creationId xmlns:a16="http://schemas.microsoft.com/office/drawing/2014/main" id="{8D6A449C-CF9D-FA65-7363-A9C447341529}"/>
              </a:ext>
            </a:extLst>
          </p:cNvPr>
          <p:cNvSpPr>
            <a:spLocks noGrp="1"/>
          </p:cNvSpPr>
          <p:nvPr>
            <p:ph type="ftr" sz="quarter" idx="24"/>
          </p:nvPr>
        </p:nvSpPr>
        <p:spPr/>
        <p:txBody>
          <a:bodyPr/>
          <a:lstStyle/>
          <a:p>
            <a:r>
              <a:rPr lang="fr-FR" dirty="0"/>
              <a:t>© ServiceValue </a:t>
            </a:r>
            <a:r>
              <a:rPr lang="fr-FR" dirty="0" err="1"/>
              <a:t>GmbH</a:t>
            </a:r>
            <a:r>
              <a:rPr lang="fr-FR" dirty="0"/>
              <a:t>, </a:t>
            </a:r>
            <a:r>
              <a:rPr lang="de-DE" dirty="0"/>
              <a:t>F.A.Z. Institut GmbH</a:t>
            </a:r>
          </a:p>
        </p:txBody>
      </p:sp>
      <p:sp>
        <p:nvSpPr>
          <p:cNvPr id="13" name="Foliennummernplatzhalter 12">
            <a:extLst>
              <a:ext uri="{FF2B5EF4-FFF2-40B4-BE49-F238E27FC236}">
                <a16:creationId xmlns:a16="http://schemas.microsoft.com/office/drawing/2014/main" id="{94CC8CC4-57E3-D4B2-7BEB-7F33F2CB5460}"/>
              </a:ext>
            </a:extLst>
          </p:cNvPr>
          <p:cNvSpPr>
            <a:spLocks noGrp="1"/>
          </p:cNvSpPr>
          <p:nvPr>
            <p:ph type="sldNum" sz="quarter" idx="25"/>
          </p:nvPr>
        </p:nvSpPr>
        <p:spPr/>
        <p:txBody>
          <a:bodyPr/>
          <a:lstStyle/>
          <a:p>
            <a:fld id="{1A35A9F0-5D08-4160-802E-28E42A13C7EB}" type="slidenum">
              <a:rPr lang="de-DE" smtClean="0"/>
              <a:pPr/>
              <a:t>‹Nr.›</a:t>
            </a:fld>
            <a:endParaRPr lang="de-DE"/>
          </a:p>
        </p:txBody>
      </p:sp>
      <p:sp>
        <p:nvSpPr>
          <p:cNvPr id="5" name="Titel 4">
            <a:extLst>
              <a:ext uri="{FF2B5EF4-FFF2-40B4-BE49-F238E27FC236}">
                <a16:creationId xmlns:a16="http://schemas.microsoft.com/office/drawing/2014/main" id="{C4BCD2EA-5E5E-15B3-1B14-6D8F9DAD99C4}"/>
              </a:ext>
            </a:extLst>
          </p:cNvPr>
          <p:cNvSpPr>
            <a:spLocks noGrp="1"/>
          </p:cNvSpPr>
          <p:nvPr>
            <p:ph type="title"/>
          </p:nvPr>
        </p:nvSpPr>
        <p:spPr/>
        <p:txBody>
          <a:bodyPr/>
          <a:lstStyle/>
          <a:p>
            <a:r>
              <a:rPr lang="de-DE"/>
              <a:t>Mastertitelformat bearbeiten</a:t>
            </a:r>
          </a:p>
        </p:txBody>
      </p:sp>
      <p:sp>
        <p:nvSpPr>
          <p:cNvPr id="2" name="Untertitel 2">
            <a:extLst>
              <a:ext uri="{FF2B5EF4-FFF2-40B4-BE49-F238E27FC236}">
                <a16:creationId xmlns:a16="http://schemas.microsoft.com/office/drawing/2014/main" id="{97144791-C791-B10D-285E-744C7083F412}"/>
              </a:ext>
            </a:extLst>
          </p:cNvPr>
          <p:cNvSpPr>
            <a:spLocks noGrp="1"/>
          </p:cNvSpPr>
          <p:nvPr>
            <p:ph type="subTitle" idx="13"/>
          </p:nvPr>
        </p:nvSpPr>
        <p:spPr bwMode="gray">
          <a:xfrm>
            <a:off x="498475" y="952023"/>
            <a:ext cx="8140700" cy="312808"/>
          </a:xfrm>
          <a:prstGeom prst="rect">
            <a:avLst/>
          </a:prstGeom>
        </p:spPr>
        <p:txBody>
          <a:bodyPr lIns="0" tIns="43200" rIns="0" bIns="0" anchor="t"/>
          <a:lstStyle>
            <a:lvl1pPr marL="0" indent="0" algn="l" defTabSz="914400" rtl="0" eaLnBrk="1" latinLnBrk="0" hangingPunct="1">
              <a:lnSpc>
                <a:spcPct val="90000"/>
              </a:lnSpc>
              <a:buNone/>
              <a:defRPr lang="en-US" sz="2000" kern="1200" cap="all" dirty="0">
                <a:solidFill>
                  <a:schemeClr val="tx1"/>
                </a:solidFill>
                <a:effectLst>
                  <a:glow rad="215900">
                    <a:schemeClr val="bg1">
                      <a:alpha val="17000"/>
                    </a:schemeClr>
                  </a:glow>
                </a:effectLst>
                <a:latin typeface="+mj-lt"/>
                <a:ea typeface="Open Sans SemiBold" panose="020B0706030804020204" pitchFamily="34" charset="0"/>
                <a:cs typeface="Open Sans SemiBold" panose="020B07060308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dirty="0"/>
              <a:t>Master-Untertitelformat bearbeiten</a:t>
            </a:r>
          </a:p>
        </p:txBody>
      </p:sp>
    </p:spTree>
    <p:extLst>
      <p:ext uri="{BB962C8B-B14F-4D97-AF65-F5344CB8AC3E}">
        <p14:creationId xmlns:p14="http://schemas.microsoft.com/office/powerpoint/2010/main" val="1802150484"/>
      </p:ext>
    </p:extLst>
  </p:cSld>
  <p:clrMapOvr>
    <a:masterClrMapping/>
  </p:clrMapOvr>
  <p:transition>
    <p:fade/>
  </p:transition>
  <p:extLst>
    <p:ext uri="{DCECCB84-F9BA-43D5-87BE-67443E8EF086}">
      <p15:sldGuideLst xmlns:p15="http://schemas.microsoft.com/office/powerpoint/2012/main">
        <p15:guide id="5" pos="3726">
          <p15:clr>
            <a:srgbClr val="FBAE40"/>
          </p15:clr>
        </p15:guide>
        <p15:guide id="6" pos="395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oleObject" Target="../embeddings/oleObject1.bin"/><Relationship Id="rId3" Type="http://schemas.openxmlformats.org/officeDocument/2006/relationships/slideLayout" Target="../slideLayouts/slideLayout3.xml"/><Relationship Id="rId21" Type="http://schemas.openxmlformats.org/officeDocument/2006/relationships/image" Target="../media/image3.jp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tags" Target="../tags/tag1.xml"/><Relationship Id="rId20"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11DB3F09-EACA-4833-8B11-FE298B2B796D}"/>
              </a:ext>
            </a:extLst>
          </p:cNvPr>
          <p:cNvSpPr>
            <a:spLocks noGrp="1"/>
          </p:cNvSpPr>
          <p:nvPr>
            <p:ph type="title"/>
          </p:nvPr>
        </p:nvSpPr>
        <p:spPr bwMode="gray">
          <a:xfrm>
            <a:off x="498475" y="180975"/>
            <a:ext cx="8140700" cy="697027"/>
          </a:xfrm>
          <a:prstGeom prst="rect">
            <a:avLst/>
          </a:prstGeom>
        </p:spPr>
        <p:txBody>
          <a:bodyPr vert="horz" lIns="0" tIns="0" rIns="0" bIns="0" rtlCol="0" anchor="b">
            <a:noAutofit/>
          </a:bodyPr>
          <a:lstStyle/>
          <a:p>
            <a:r>
              <a:rPr lang="de-DE" noProof="0" dirty="0"/>
              <a:t>Mastertitelformat bearbeiten</a:t>
            </a:r>
            <a:br>
              <a:rPr lang="de-DE" noProof="0" dirty="0"/>
            </a:br>
            <a:r>
              <a:rPr lang="de-DE" noProof="0" dirty="0"/>
              <a:t>2. Reihe MASTERTITELFORMAT</a:t>
            </a:r>
          </a:p>
        </p:txBody>
      </p:sp>
      <p:graphicFrame>
        <p:nvGraphicFramePr>
          <p:cNvPr id="8" name="Objekt 7" hidden="1">
            <a:extLst>
              <a:ext uri="{FF2B5EF4-FFF2-40B4-BE49-F238E27FC236}">
                <a16:creationId xmlns:a16="http://schemas.microsoft.com/office/drawing/2014/main" id="{E89900BF-B697-41AD-95AA-387E2394F595}"/>
              </a:ext>
            </a:extLst>
          </p:cNvPr>
          <p:cNvGraphicFramePr>
            <a:graphicFrameLocks noChangeAspect="1"/>
          </p:cNvGraphicFramePr>
          <p:nvPr userDrawn="1">
            <p:custDataLst>
              <p:tags r:id="rId16"/>
            </p:custDataLst>
            <p:extLst>
              <p:ext uri="{D42A27DB-BD31-4B8C-83A1-F6EECF244321}">
                <p14:modId xmlns:p14="http://schemas.microsoft.com/office/powerpoint/2010/main" val="30151594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8" imgW="306" imgH="306" progId="TCLayout.ActiveDocument.1">
                  <p:embed/>
                </p:oleObj>
              </mc:Choice>
              <mc:Fallback>
                <p:oleObj name="think-cell Folie" r:id="rId18" imgW="306" imgH="306" progId="TCLayout.ActiveDocument.1">
                  <p:embed/>
                  <p:pic>
                    <p:nvPicPr>
                      <p:cNvPr id="8" name="Objekt 7" hidden="1">
                        <a:extLst>
                          <a:ext uri="{FF2B5EF4-FFF2-40B4-BE49-F238E27FC236}">
                            <a16:creationId xmlns:a16="http://schemas.microsoft.com/office/drawing/2014/main" id="{E89900BF-B697-41AD-95AA-387E2394F595}"/>
                          </a:ext>
                        </a:extLst>
                      </p:cNvPr>
                      <p:cNvPicPr/>
                      <p:nvPr/>
                    </p:nvPicPr>
                    <p:blipFill>
                      <a:blip r:embed="rId19"/>
                      <a:stretch>
                        <a:fillRect/>
                      </a:stretch>
                    </p:blipFill>
                    <p:spPr>
                      <a:xfrm>
                        <a:off x="1588" y="1588"/>
                        <a:ext cx="1588" cy="1588"/>
                      </a:xfrm>
                      <a:prstGeom prst="rect">
                        <a:avLst/>
                      </a:prstGeom>
                    </p:spPr>
                  </p:pic>
                </p:oleObj>
              </mc:Fallback>
            </mc:AlternateContent>
          </a:graphicData>
        </a:graphic>
      </p:graphicFrame>
      <p:sp>
        <p:nvSpPr>
          <p:cNvPr id="7" name="Rechteck 6" hidden="1">
            <a:extLst>
              <a:ext uri="{FF2B5EF4-FFF2-40B4-BE49-F238E27FC236}">
                <a16:creationId xmlns:a16="http://schemas.microsoft.com/office/drawing/2014/main" id="{F863D5DE-6EF4-49CC-BC9F-40E808F5CD21}"/>
              </a:ext>
            </a:extLst>
          </p:cNvPr>
          <p:cNvSpPr/>
          <p:nvPr userDrawn="1">
            <p:custDataLst>
              <p:tags r:id="rId17"/>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de-DE" sz="4400" b="0" i="0" baseline="0">
              <a:latin typeface="Calibri Light" panose="020F0302020204030204" pitchFamily="34" charset="0"/>
              <a:ea typeface="+mj-ea"/>
              <a:cs typeface="+mj-cs"/>
              <a:sym typeface="Calibri Light" panose="020F0302020204030204" pitchFamily="34" charset="0"/>
            </a:endParaRPr>
          </a:p>
        </p:txBody>
      </p:sp>
      <p:sp>
        <p:nvSpPr>
          <p:cNvPr id="3" name="Textplatzhalter 2">
            <a:extLst>
              <a:ext uri="{FF2B5EF4-FFF2-40B4-BE49-F238E27FC236}">
                <a16:creationId xmlns:a16="http://schemas.microsoft.com/office/drawing/2014/main" id="{33900ADB-2914-4478-9E4E-C298A47A4B86}"/>
              </a:ext>
            </a:extLst>
          </p:cNvPr>
          <p:cNvSpPr>
            <a:spLocks noGrp="1"/>
          </p:cNvSpPr>
          <p:nvPr>
            <p:ph type="body" idx="1"/>
          </p:nvPr>
        </p:nvSpPr>
        <p:spPr bwMode="gray">
          <a:xfrm>
            <a:off x="498475" y="1808164"/>
            <a:ext cx="11196638" cy="4465636"/>
          </a:xfrm>
          <a:prstGeom prst="rect">
            <a:avLst/>
          </a:prstGeom>
        </p:spPr>
        <p:txBody>
          <a:bodyPr vert="horz" lIns="0" tIns="46800" rIns="0" bIns="46800" rtlCol="0">
            <a:noAutofit/>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a:p>
            <a:pPr lvl="5"/>
            <a:r>
              <a:rPr lang="de-DE" noProof="0" dirty="0"/>
              <a:t>6</a:t>
            </a:r>
          </a:p>
          <a:p>
            <a:pPr lvl="6"/>
            <a:r>
              <a:rPr lang="de-DE" noProof="0" dirty="0"/>
              <a:t>7</a:t>
            </a:r>
          </a:p>
          <a:p>
            <a:pPr lvl="7"/>
            <a:r>
              <a:rPr lang="de-DE" noProof="0" dirty="0"/>
              <a:t>8</a:t>
            </a:r>
          </a:p>
          <a:p>
            <a:pPr lvl="8"/>
            <a:r>
              <a:rPr lang="de-DE" noProof="0" dirty="0"/>
              <a:t>9</a:t>
            </a:r>
          </a:p>
        </p:txBody>
      </p:sp>
      <p:sp>
        <p:nvSpPr>
          <p:cNvPr id="4" name="Datumsplatzhalter 3">
            <a:extLst>
              <a:ext uri="{FF2B5EF4-FFF2-40B4-BE49-F238E27FC236}">
                <a16:creationId xmlns:a16="http://schemas.microsoft.com/office/drawing/2014/main" id="{29EA5879-3CE4-45D2-8823-E167BAACBEB1}"/>
              </a:ext>
            </a:extLst>
          </p:cNvPr>
          <p:cNvSpPr>
            <a:spLocks noGrp="1"/>
          </p:cNvSpPr>
          <p:nvPr>
            <p:ph type="dt" sz="half" idx="2"/>
          </p:nvPr>
        </p:nvSpPr>
        <p:spPr bwMode="gray">
          <a:xfrm>
            <a:off x="498474" y="6430597"/>
            <a:ext cx="930276" cy="122400"/>
          </a:xfrm>
          <a:prstGeom prst="rect">
            <a:avLst/>
          </a:prstGeom>
        </p:spPr>
        <p:txBody>
          <a:bodyPr vert="horz" lIns="0" tIns="0" rIns="0" bIns="0" rtlCol="0" anchor="ctr">
            <a:noAutofit/>
          </a:bodyPr>
          <a:lstStyle>
            <a:lvl1pPr algn="l">
              <a:defRPr sz="900">
                <a:solidFill>
                  <a:srgbClr val="6D6E71"/>
                </a:solidFill>
                <a:latin typeface="+mn-lt"/>
                <a:ea typeface="Open Sans" panose="020B0606030504020204" pitchFamily="34" charset="0"/>
                <a:cs typeface="Open Sans" panose="020B0606030504020204" pitchFamily="34" charset="0"/>
              </a:defRPr>
            </a:lvl1pPr>
            <a:lvl2pPr marL="0" indent="0">
              <a:defRPr sz="800"/>
            </a:lvl2pPr>
            <a:lvl3pPr marL="0" indent="0">
              <a:defRPr sz="800"/>
            </a:lvl3pPr>
            <a:lvl4pPr marL="0" indent="0">
              <a:defRPr sz="800"/>
            </a:lvl4pPr>
            <a:lvl5pPr marL="0" indent="0">
              <a:defRPr sz="800"/>
            </a:lvl5pPr>
            <a:lvl6pPr marL="0" indent="0">
              <a:defRPr sz="800"/>
            </a:lvl6pPr>
            <a:lvl7pPr marL="0" indent="0">
              <a:defRPr sz="800"/>
            </a:lvl7pPr>
            <a:lvl8pPr marL="0" indent="0">
              <a:defRPr sz="800"/>
            </a:lvl8pPr>
            <a:lvl9pPr marL="0" indent="0">
              <a:defRPr sz="800"/>
            </a:lvl9pPr>
          </a:lstStyle>
          <a:p>
            <a:r>
              <a:rPr lang="de-DE"/>
              <a:t>August 2025</a:t>
            </a:r>
            <a:endParaRPr lang="de-DE" dirty="0"/>
          </a:p>
        </p:txBody>
      </p:sp>
      <p:sp>
        <p:nvSpPr>
          <p:cNvPr id="5" name="Fußzeilenplatzhalter 4">
            <a:extLst>
              <a:ext uri="{FF2B5EF4-FFF2-40B4-BE49-F238E27FC236}">
                <a16:creationId xmlns:a16="http://schemas.microsoft.com/office/drawing/2014/main" id="{CFE3C027-7193-4EF9-BE03-0C538A79F30B}"/>
              </a:ext>
            </a:extLst>
          </p:cNvPr>
          <p:cNvSpPr>
            <a:spLocks noGrp="1"/>
          </p:cNvSpPr>
          <p:nvPr>
            <p:ph type="ftr" sz="quarter" idx="3"/>
          </p:nvPr>
        </p:nvSpPr>
        <p:spPr bwMode="gray">
          <a:xfrm>
            <a:off x="1497150" y="6430597"/>
            <a:ext cx="4114800" cy="122400"/>
          </a:xfrm>
          <a:prstGeom prst="rect">
            <a:avLst/>
          </a:prstGeom>
        </p:spPr>
        <p:txBody>
          <a:bodyPr vert="horz" lIns="0" tIns="0" rIns="0" bIns="0" rtlCol="0" anchor="ctr">
            <a:noAutofit/>
          </a:bodyPr>
          <a:lstStyle>
            <a:lvl1pPr algn="l">
              <a:defRPr sz="900">
                <a:solidFill>
                  <a:srgbClr val="6D6E71"/>
                </a:solidFill>
                <a:latin typeface="+mn-lt"/>
                <a:ea typeface="Open Sans" panose="020B0606030504020204" pitchFamily="34" charset="0"/>
                <a:cs typeface="Open Sans" panose="020B0606030504020204" pitchFamily="34" charset="0"/>
              </a:defRPr>
            </a:lvl1pPr>
            <a:lvl2pPr marL="0" indent="0">
              <a:defRPr sz="800"/>
            </a:lvl2pPr>
            <a:lvl3pPr marL="0" indent="0">
              <a:defRPr sz="800"/>
            </a:lvl3pPr>
            <a:lvl4pPr marL="0" indent="0">
              <a:defRPr sz="800"/>
            </a:lvl4pPr>
            <a:lvl5pPr marL="0" indent="0">
              <a:defRPr sz="800"/>
            </a:lvl5pPr>
            <a:lvl6pPr marL="0" indent="0">
              <a:defRPr sz="800"/>
            </a:lvl6pPr>
            <a:lvl7pPr marL="0" indent="0">
              <a:defRPr sz="800"/>
            </a:lvl7pPr>
            <a:lvl8pPr marL="0" indent="0">
              <a:defRPr sz="800"/>
            </a:lvl8pPr>
            <a:lvl9pPr marL="0" indent="0">
              <a:defRPr sz="800"/>
            </a:lvl9pPr>
          </a:lstStyle>
          <a:p>
            <a:r>
              <a:rPr lang="fr-FR" dirty="0"/>
              <a:t>© ServiceValue </a:t>
            </a:r>
            <a:r>
              <a:rPr lang="fr-FR" dirty="0" err="1"/>
              <a:t>GmbH</a:t>
            </a:r>
            <a:r>
              <a:rPr lang="fr-FR" dirty="0"/>
              <a:t>, </a:t>
            </a:r>
            <a:r>
              <a:rPr lang="de-DE" dirty="0"/>
              <a:t>F.A.Z. Institut GmbH</a:t>
            </a:r>
          </a:p>
        </p:txBody>
      </p:sp>
      <p:sp>
        <p:nvSpPr>
          <p:cNvPr id="6" name="Foliennummernplatzhalter 5">
            <a:extLst>
              <a:ext uri="{FF2B5EF4-FFF2-40B4-BE49-F238E27FC236}">
                <a16:creationId xmlns:a16="http://schemas.microsoft.com/office/drawing/2014/main" id="{4CCEEDCD-8F7E-4F57-A1D4-42DA456FCEC8}"/>
              </a:ext>
            </a:extLst>
          </p:cNvPr>
          <p:cNvSpPr>
            <a:spLocks noGrp="1"/>
          </p:cNvSpPr>
          <p:nvPr>
            <p:ph type="sldNum" sz="quarter" idx="4"/>
          </p:nvPr>
        </p:nvSpPr>
        <p:spPr bwMode="gray">
          <a:xfrm>
            <a:off x="11613356" y="6430597"/>
            <a:ext cx="271463" cy="122400"/>
          </a:xfrm>
          <a:prstGeom prst="rect">
            <a:avLst/>
          </a:prstGeom>
        </p:spPr>
        <p:txBody>
          <a:bodyPr vert="horz" lIns="0" tIns="0" rIns="0" bIns="0" rtlCol="0" anchor="ctr">
            <a:noAutofit/>
          </a:bodyPr>
          <a:lstStyle>
            <a:lvl1pPr algn="r">
              <a:defRPr lang="de-DE" sz="900" kern="1200" smtClean="0">
                <a:solidFill>
                  <a:srgbClr val="6D6E71"/>
                </a:solidFill>
                <a:latin typeface="+mn-lt"/>
                <a:ea typeface="Open Sans" panose="020B0606030504020204" pitchFamily="34" charset="0"/>
                <a:cs typeface="Open Sans" panose="020B0606030504020204" pitchFamily="34" charset="0"/>
              </a:defRPr>
            </a:lvl1pPr>
            <a:lvl2pPr marL="0" indent="0" algn="r">
              <a:defRPr sz="800"/>
            </a:lvl2pPr>
            <a:lvl3pPr marL="0" algn="r">
              <a:defRPr sz="800"/>
            </a:lvl3pPr>
            <a:lvl4pPr marL="0" algn="r">
              <a:defRPr sz="800"/>
            </a:lvl4pPr>
            <a:lvl5pPr marL="0" algn="r">
              <a:defRPr sz="800"/>
            </a:lvl5pPr>
            <a:lvl6pPr marL="0" algn="r">
              <a:defRPr sz="800"/>
            </a:lvl6pPr>
            <a:lvl7pPr marL="0" algn="r">
              <a:defRPr sz="800"/>
            </a:lvl7pPr>
            <a:lvl8pPr marL="0" algn="r">
              <a:defRPr sz="800"/>
            </a:lvl8pPr>
            <a:lvl9pPr marL="0" algn="r">
              <a:defRPr sz="800"/>
            </a:lvl9pPr>
          </a:lstStyle>
          <a:p>
            <a:fld id="{1A35A9F0-5D08-4160-802E-28E42A13C7EB}" type="slidenum">
              <a:rPr lang="de-DE" smtClean="0"/>
              <a:pPr/>
              <a:t>‹Nr.›</a:t>
            </a:fld>
            <a:endParaRPr lang="de-DE" dirty="0"/>
          </a:p>
        </p:txBody>
      </p:sp>
      <p:pic>
        <p:nvPicPr>
          <p:cNvPr id="10" name="Bild 1">
            <a:extLst>
              <a:ext uri="{FF2B5EF4-FFF2-40B4-BE49-F238E27FC236}">
                <a16:creationId xmlns:a16="http://schemas.microsoft.com/office/drawing/2014/main" id="{7AFCF551-476A-4182-0D00-6481457B8F1F}"/>
              </a:ext>
            </a:extLst>
          </p:cNvPr>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10190455" y="374009"/>
            <a:ext cx="1504658" cy="361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Grafik 10" descr="Ein Bild, das Text, Schrift, Logo, Grafiken enthält.&#10;&#10;Automatisch generierte Beschreibung">
            <a:extLst>
              <a:ext uri="{FF2B5EF4-FFF2-40B4-BE49-F238E27FC236}">
                <a16:creationId xmlns:a16="http://schemas.microsoft.com/office/drawing/2014/main" id="{C2971C27-3785-4A93-0692-55EFD82E21BB}"/>
              </a:ext>
            </a:extLst>
          </p:cNvPr>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8705849" y="354103"/>
            <a:ext cx="1465555" cy="406913"/>
          </a:xfrm>
          <a:prstGeom prst="rect">
            <a:avLst/>
          </a:prstGeom>
        </p:spPr>
      </p:pic>
    </p:spTree>
    <p:extLst>
      <p:ext uri="{BB962C8B-B14F-4D97-AF65-F5344CB8AC3E}">
        <p14:creationId xmlns:p14="http://schemas.microsoft.com/office/powerpoint/2010/main" val="26304037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4187" r:id="rId11"/>
    <p:sldLayoutId id="2147484185" r:id="rId12"/>
    <p:sldLayoutId id="2147484186" r:id="rId13"/>
    <p:sldLayoutId id="2147483673" r:id="rId14"/>
  </p:sldLayoutIdLst>
  <p:transition>
    <p:fade/>
  </p:transition>
  <p:hf hdr="0"/>
  <p:txStyles>
    <p:titleStyle>
      <a:lvl1pPr algn="l" defTabSz="914400" rtl="0" eaLnBrk="1" latinLnBrk="0" hangingPunct="1">
        <a:lnSpc>
          <a:spcPct val="90000"/>
        </a:lnSpc>
        <a:spcBef>
          <a:spcPct val="0"/>
        </a:spcBef>
        <a:buNone/>
        <a:defRPr lang="en-US" sz="2400" b="1" kern="1200" cap="all" dirty="0">
          <a:solidFill>
            <a:srgbClr val="7E5B29"/>
          </a:solidFill>
          <a:effectLst>
            <a:glow rad="215900">
              <a:schemeClr val="bg1">
                <a:alpha val="17000"/>
              </a:schemeClr>
            </a:glow>
          </a:effectLst>
          <a:latin typeface="+mj-lt"/>
          <a:ea typeface="Open Sans ExtraBold" panose="020B0906030804020204" pitchFamily="34" charset="0"/>
          <a:cs typeface="Open Sans ExtraBold" panose="020B0906030804020204" pitchFamily="34" charset="0"/>
        </a:defRPr>
      </a:lvl1pPr>
    </p:titleStyle>
    <p:bodyStyle>
      <a:lvl1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rgbClr val="000000"/>
          </a:solidFill>
          <a:latin typeface="+mn-lt"/>
          <a:ea typeface="Open Sans SemiBold" panose="020B0706030804020204" pitchFamily="34" charset="0"/>
          <a:cs typeface="Open Sans SemiBold" panose="020B0706030804020204" pitchFamily="34" charset="0"/>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200" kern="1200">
          <a:solidFill>
            <a:srgbClr val="000000"/>
          </a:solidFill>
          <a:latin typeface="+mn-lt"/>
          <a:ea typeface="Open Sans SemiBold" panose="020B0706030804020204" pitchFamily="34" charset="0"/>
          <a:cs typeface="Open Sans SemiBold" panose="020B0706030804020204" pitchFamily="34" charset="0"/>
        </a:defRPr>
      </a:lvl2pPr>
      <a:lvl3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100" kern="1200">
          <a:solidFill>
            <a:srgbClr val="000000"/>
          </a:solidFill>
          <a:latin typeface="+mn-lt"/>
          <a:ea typeface="Open Sans SemiBold" panose="020B0706030804020204" pitchFamily="34" charset="0"/>
          <a:cs typeface="Open Sans SemiBold" panose="020B0706030804020204" pitchFamily="34" charset="0"/>
        </a:defRPr>
      </a:lvl3pPr>
      <a:lvl4pPr marL="355600" indent="-1778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100" kern="1200">
          <a:solidFill>
            <a:srgbClr val="000000"/>
          </a:solidFill>
          <a:latin typeface="+mn-lt"/>
          <a:ea typeface="Open Sans SemiBold" panose="020B0706030804020204" pitchFamily="34" charset="0"/>
          <a:cs typeface="Open Sans SemiBold" panose="020B0706030804020204" pitchFamily="34" charset="0"/>
        </a:defRPr>
      </a:lvl4pPr>
      <a:lvl5pPr marL="541338" indent="-185738"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100" kern="1200">
          <a:solidFill>
            <a:srgbClr val="000000"/>
          </a:solidFill>
          <a:latin typeface="+mn-lt"/>
          <a:ea typeface="Open Sans SemiBold" panose="020B0706030804020204" pitchFamily="34" charset="0"/>
          <a:cs typeface="Open Sans SemiBold" panose="020B0706030804020204" pitchFamily="34" charset="0"/>
        </a:defRPr>
      </a:lvl5pPr>
      <a:lvl6pPr marL="719138" indent="-1778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100" kern="1200">
          <a:solidFill>
            <a:srgbClr val="000000"/>
          </a:solidFill>
          <a:latin typeface="+mn-lt"/>
          <a:ea typeface="+mn-ea"/>
          <a:cs typeface="+mn-cs"/>
        </a:defRPr>
      </a:lvl6pPr>
      <a:lvl7pPr marL="896938" indent="-1778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100" kern="1200">
          <a:solidFill>
            <a:srgbClr val="000000"/>
          </a:solidFill>
          <a:latin typeface="+mn-lt"/>
          <a:ea typeface="+mn-ea"/>
          <a:cs typeface="+mn-cs"/>
        </a:defRPr>
      </a:lvl7pPr>
      <a:lvl8pPr marL="1074738" indent="-1778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100" kern="1200">
          <a:solidFill>
            <a:srgbClr val="000000"/>
          </a:solidFill>
          <a:latin typeface="+mn-lt"/>
          <a:ea typeface="+mn-ea"/>
          <a:cs typeface="+mn-cs"/>
        </a:defRPr>
      </a:lvl8pPr>
      <a:lvl9pPr marL="1252538" indent="-1778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100" kern="12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39" userDrawn="1">
          <p15:clr>
            <a:srgbClr val="F26B43"/>
          </p15:clr>
        </p15:guide>
        <p15:guide id="3" pos="7367">
          <p15:clr>
            <a:srgbClr val="F26B43"/>
          </p15:clr>
        </p15:guide>
        <p15:guide id="4" pos="314">
          <p15:clr>
            <a:srgbClr val="F26B43"/>
          </p15:clr>
        </p15:guide>
        <p15:guide id="5" orient="horz" pos="3952">
          <p15:clr>
            <a:srgbClr val="F26B43"/>
          </p15:clr>
        </p15:guide>
        <p15:guide id="6" orient="horz" pos="504" userDrawn="1">
          <p15:clr>
            <a:srgbClr val="F26B43"/>
          </p15:clr>
        </p15:guide>
        <p15:guide id="7" pos="545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slideLayout" Target="../slideLayouts/slideLayout3.xml"/><Relationship Id="rId1" Type="http://schemas.openxmlformats.org/officeDocument/2006/relationships/tags" Target="../tags/tag4.x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3.xml"/><Relationship Id="rId6" Type="http://schemas.openxmlformats.org/officeDocument/2006/relationships/image" Target="../media/image10.png"/><Relationship Id="rId5" Type="http://schemas.openxmlformats.org/officeDocument/2006/relationships/image" Target="../media/image1.e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21.png"/><Relationship Id="rId18" Type="http://schemas.openxmlformats.org/officeDocument/2006/relationships/image" Target="../media/image26.svg"/><Relationship Id="rId3" Type="http://schemas.openxmlformats.org/officeDocument/2006/relationships/image" Target="../media/image11.png"/><Relationship Id="rId21" Type="http://schemas.openxmlformats.org/officeDocument/2006/relationships/image" Target="../media/image29.png"/><Relationship Id="rId7" Type="http://schemas.openxmlformats.org/officeDocument/2006/relationships/image" Target="../media/image15.png"/><Relationship Id="rId12" Type="http://schemas.openxmlformats.org/officeDocument/2006/relationships/image" Target="../media/image20.svg"/><Relationship Id="rId17" Type="http://schemas.openxmlformats.org/officeDocument/2006/relationships/image" Target="../media/image25.png"/><Relationship Id="rId2" Type="http://schemas.openxmlformats.org/officeDocument/2006/relationships/notesSlide" Target="../notesSlides/notesSlide4.xml"/><Relationship Id="rId16" Type="http://schemas.openxmlformats.org/officeDocument/2006/relationships/image" Target="../media/image24.svg"/><Relationship Id="rId20" Type="http://schemas.openxmlformats.org/officeDocument/2006/relationships/image" Target="../media/image28.svg"/><Relationship Id="rId1" Type="http://schemas.openxmlformats.org/officeDocument/2006/relationships/slideLayout" Target="../slideLayouts/slideLayout9.xml"/><Relationship Id="rId6" Type="http://schemas.openxmlformats.org/officeDocument/2006/relationships/image" Target="../media/image14.svg"/><Relationship Id="rId11" Type="http://schemas.openxmlformats.org/officeDocument/2006/relationships/image" Target="../media/image19.png"/><Relationship Id="rId24" Type="http://schemas.openxmlformats.org/officeDocument/2006/relationships/image" Target="../media/image32.svg"/><Relationship Id="rId5" Type="http://schemas.openxmlformats.org/officeDocument/2006/relationships/image" Target="../media/image13.png"/><Relationship Id="rId15" Type="http://schemas.openxmlformats.org/officeDocument/2006/relationships/image" Target="../media/image23.png"/><Relationship Id="rId23" Type="http://schemas.openxmlformats.org/officeDocument/2006/relationships/image" Target="../media/image31.png"/><Relationship Id="rId10" Type="http://schemas.openxmlformats.org/officeDocument/2006/relationships/image" Target="../media/image18.svg"/><Relationship Id="rId19" Type="http://schemas.openxmlformats.org/officeDocument/2006/relationships/image" Target="../media/image27.png"/><Relationship Id="rId4" Type="http://schemas.openxmlformats.org/officeDocument/2006/relationships/image" Target="../media/image12.svg"/><Relationship Id="rId9" Type="http://schemas.openxmlformats.org/officeDocument/2006/relationships/image" Target="../media/image17.png"/><Relationship Id="rId14" Type="http://schemas.openxmlformats.org/officeDocument/2006/relationships/image" Target="../media/image22.svg"/><Relationship Id="rId22" Type="http://schemas.openxmlformats.org/officeDocument/2006/relationships/image" Target="../media/image30.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Layout" Target="../slideLayouts/slideLayout8.xml"/><Relationship Id="rId5" Type="http://schemas.openxmlformats.org/officeDocument/2006/relationships/image" Target="../media/image36.svg"/><Relationship Id="rId4" Type="http://schemas.openxmlformats.org/officeDocument/2006/relationships/image" Target="../media/image3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platzhalter 8" descr="Ein Bild, das Gerät, Kompass, Messinstrument, Uhr enthält.&#10;&#10;Automatisch generierte Beschreibung">
            <a:extLst>
              <a:ext uri="{FF2B5EF4-FFF2-40B4-BE49-F238E27FC236}">
                <a16:creationId xmlns:a16="http://schemas.microsoft.com/office/drawing/2014/main" id="{3A8D4667-5B6B-B9C2-6A1F-4C324371FAB9}"/>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16975" b="16975"/>
          <a:stretch/>
        </p:blipFill>
        <p:spPr/>
      </p:pic>
      <p:sp>
        <p:nvSpPr>
          <p:cNvPr id="2" name="Textplatzhalter 1">
            <a:extLst>
              <a:ext uri="{FF2B5EF4-FFF2-40B4-BE49-F238E27FC236}">
                <a16:creationId xmlns:a16="http://schemas.microsoft.com/office/drawing/2014/main" id="{CA4C645B-0C2F-46A7-9105-17FD2BB27168}"/>
              </a:ext>
            </a:extLst>
          </p:cNvPr>
          <p:cNvSpPr>
            <a:spLocks noGrp="1"/>
          </p:cNvSpPr>
          <p:nvPr>
            <p:ph type="body" sz="quarter" idx="14"/>
          </p:nvPr>
        </p:nvSpPr>
        <p:spPr/>
        <p:txBody>
          <a:bodyPr/>
          <a:lstStyle/>
          <a:p>
            <a:endParaRPr lang="de-DE"/>
          </a:p>
        </p:txBody>
      </p:sp>
      <p:sp>
        <p:nvSpPr>
          <p:cNvPr id="6" name="Titel 5">
            <a:extLst>
              <a:ext uri="{FF2B5EF4-FFF2-40B4-BE49-F238E27FC236}">
                <a16:creationId xmlns:a16="http://schemas.microsoft.com/office/drawing/2014/main" id="{9EA8E181-7063-41EF-864F-234F2FD1DDEA}"/>
              </a:ext>
            </a:extLst>
          </p:cNvPr>
          <p:cNvSpPr>
            <a:spLocks noGrp="1"/>
          </p:cNvSpPr>
          <p:nvPr>
            <p:ph type="ctrTitle"/>
          </p:nvPr>
        </p:nvSpPr>
        <p:spPr/>
        <p:txBody>
          <a:bodyPr/>
          <a:lstStyle/>
          <a:p>
            <a:r>
              <a:rPr lang="de-DE" dirty="0"/>
              <a:t>Arbeitgeber der Zukunft 2025</a:t>
            </a:r>
          </a:p>
        </p:txBody>
      </p:sp>
      <p:sp>
        <p:nvSpPr>
          <p:cNvPr id="7" name="Untertitel 6">
            <a:extLst>
              <a:ext uri="{FF2B5EF4-FFF2-40B4-BE49-F238E27FC236}">
                <a16:creationId xmlns:a16="http://schemas.microsoft.com/office/drawing/2014/main" id="{7F4DF574-DB3D-476C-AF78-75BAEF2377FD}"/>
              </a:ext>
            </a:extLst>
          </p:cNvPr>
          <p:cNvSpPr>
            <a:spLocks noGrp="1"/>
          </p:cNvSpPr>
          <p:nvPr>
            <p:ph type="subTitle" idx="1"/>
          </p:nvPr>
        </p:nvSpPr>
        <p:spPr/>
        <p:txBody>
          <a:bodyPr/>
          <a:lstStyle/>
          <a:p>
            <a:r>
              <a:rPr lang="de-DE" sz="2400" dirty="0"/>
              <a:t>August 2025</a:t>
            </a:r>
            <a:endParaRPr lang="de-DE" sz="2400" dirty="0">
              <a:highlight>
                <a:srgbClr val="FFFF00"/>
              </a:highlight>
            </a:endParaRPr>
          </a:p>
        </p:txBody>
      </p:sp>
    </p:spTree>
    <p:extLst>
      <p:ext uri="{BB962C8B-B14F-4D97-AF65-F5344CB8AC3E}">
        <p14:creationId xmlns:p14="http://schemas.microsoft.com/office/powerpoint/2010/main" val="367962038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a:extLst>
              <a:ext uri="{FF2B5EF4-FFF2-40B4-BE49-F238E27FC236}">
                <a16:creationId xmlns:a16="http://schemas.microsoft.com/office/drawing/2014/main" id="{470DB4F0-6A6B-4C76-B02D-58FD87375761}"/>
              </a:ext>
            </a:extLst>
          </p:cNvPr>
          <p:cNvPicPr>
            <a:picLocks noChangeAspect="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651" t="6161" r="651" b="6722"/>
          <a:stretch/>
        </p:blipFill>
        <p:spPr>
          <a:xfrm>
            <a:off x="200026" y="243564"/>
            <a:ext cx="7381874" cy="6376311"/>
          </a:xfrm>
          <a:prstGeom prst="rect">
            <a:avLst/>
          </a:prstGeom>
        </p:spPr>
      </p:pic>
      <p:graphicFrame>
        <p:nvGraphicFramePr>
          <p:cNvPr id="6" name="Objekt 5" hidden="1">
            <a:extLst>
              <a:ext uri="{FF2B5EF4-FFF2-40B4-BE49-F238E27FC236}">
                <a16:creationId xmlns:a16="http://schemas.microsoft.com/office/drawing/2014/main" id="{B980CD41-6BE3-4A44-83A0-2EC2BC328911}"/>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06" imgH="306" progId="TCLayout.ActiveDocument.1">
                  <p:embed/>
                </p:oleObj>
              </mc:Choice>
              <mc:Fallback>
                <p:oleObj name="think-cell Folie" r:id="rId4" imgW="306" imgH="306" progId="TCLayout.ActiveDocument.1">
                  <p:embed/>
                  <p:pic>
                    <p:nvPicPr>
                      <p:cNvPr id="6" name="Objekt 5" hidden="1">
                        <a:extLst>
                          <a:ext uri="{FF2B5EF4-FFF2-40B4-BE49-F238E27FC236}">
                            <a16:creationId xmlns:a16="http://schemas.microsoft.com/office/drawing/2014/main" id="{B980CD41-6BE3-4A44-83A0-2EC2BC32891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platzhalter 2">
            <a:extLst>
              <a:ext uri="{FF2B5EF4-FFF2-40B4-BE49-F238E27FC236}">
                <a16:creationId xmlns:a16="http://schemas.microsoft.com/office/drawing/2014/main" id="{C8429DBF-CA96-41FD-A840-ECCC5213A7F8}"/>
              </a:ext>
            </a:extLst>
          </p:cNvPr>
          <p:cNvSpPr>
            <a:spLocks noGrp="1"/>
          </p:cNvSpPr>
          <p:nvPr>
            <p:ph type="body" sz="quarter" idx="14"/>
          </p:nvPr>
        </p:nvSpPr>
        <p:spPr bwMode="gray">
          <a:xfrm>
            <a:off x="7918757" y="3452242"/>
            <a:ext cx="3776355" cy="1416621"/>
          </a:xfrm>
        </p:spPr>
        <p:txBody>
          <a:bodyPr/>
          <a:lstStyle/>
          <a:p>
            <a:r>
              <a:rPr lang="de-DE" b="1" dirty="0"/>
              <a:t>Kontakt</a:t>
            </a:r>
          </a:p>
        </p:txBody>
      </p:sp>
      <p:sp>
        <p:nvSpPr>
          <p:cNvPr id="4" name="Textplatzhalter 3">
            <a:extLst>
              <a:ext uri="{FF2B5EF4-FFF2-40B4-BE49-F238E27FC236}">
                <a16:creationId xmlns:a16="http://schemas.microsoft.com/office/drawing/2014/main" id="{D5AB55E1-F844-4416-AD19-A1FF34604E54}"/>
              </a:ext>
            </a:extLst>
          </p:cNvPr>
          <p:cNvSpPr>
            <a:spLocks noGrp="1"/>
          </p:cNvSpPr>
          <p:nvPr>
            <p:ph type="body" sz="quarter" idx="19"/>
          </p:nvPr>
        </p:nvSpPr>
        <p:spPr bwMode="gray"/>
        <p:txBody>
          <a:bodyPr/>
          <a:lstStyle/>
          <a:p>
            <a:r>
              <a:rPr lang="de-DE"/>
              <a:t>#</a:t>
            </a:r>
          </a:p>
        </p:txBody>
      </p:sp>
      <p:sp>
        <p:nvSpPr>
          <p:cNvPr id="7" name="Foliennummernplatzhalter 6">
            <a:extLst>
              <a:ext uri="{FF2B5EF4-FFF2-40B4-BE49-F238E27FC236}">
                <a16:creationId xmlns:a16="http://schemas.microsoft.com/office/drawing/2014/main" id="{816DBF2E-EB30-EC1E-894F-547B31CB02C9}"/>
              </a:ext>
            </a:extLst>
          </p:cNvPr>
          <p:cNvSpPr>
            <a:spLocks noGrp="1"/>
          </p:cNvSpPr>
          <p:nvPr>
            <p:ph type="sldNum" sz="quarter" idx="22"/>
          </p:nvPr>
        </p:nvSpPr>
        <p:spPr/>
        <p:txBody>
          <a:bodyPr/>
          <a:lstStyle/>
          <a:p>
            <a:fld id="{1A35A9F0-5D08-4160-802E-28E42A13C7EB}" type="slidenum">
              <a:rPr lang="de-DE" smtClean="0"/>
              <a:pPr/>
              <a:t>10</a:t>
            </a:fld>
            <a:endParaRPr lang="de-DE" dirty="0"/>
          </a:p>
        </p:txBody>
      </p:sp>
      <p:sp>
        <p:nvSpPr>
          <p:cNvPr id="16" name="Datumsplatzhalter 15">
            <a:extLst>
              <a:ext uri="{FF2B5EF4-FFF2-40B4-BE49-F238E27FC236}">
                <a16:creationId xmlns:a16="http://schemas.microsoft.com/office/drawing/2014/main" id="{C4E0FD0E-FF86-434E-867E-41FC0BE0724D}"/>
              </a:ext>
            </a:extLst>
          </p:cNvPr>
          <p:cNvSpPr>
            <a:spLocks noGrp="1"/>
          </p:cNvSpPr>
          <p:nvPr>
            <p:ph type="dt" sz="half" idx="4294967295"/>
          </p:nvPr>
        </p:nvSpPr>
        <p:spPr bwMode="gray">
          <a:xfrm>
            <a:off x="0" y="6732588"/>
            <a:ext cx="409575" cy="12541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500" b="0" i="0" u="none" strike="noStrike" kern="1200" cap="none" spc="0" normalizeH="0" baseline="0" noProof="0">
                <a:ln>
                  <a:noFill/>
                </a:ln>
                <a:solidFill>
                  <a:srgbClr val="1A284E">
                    <a:alpha val="0"/>
                  </a:srgbClr>
                </a:solidFill>
                <a:effectLst/>
                <a:uLnTx/>
                <a:uFillTx/>
                <a:latin typeface="Open Sans" panose="020B0606030504020204" pitchFamily="34" charset="0"/>
                <a:ea typeface="Open Sans" panose="020B0606030504020204" pitchFamily="34" charset="0"/>
                <a:cs typeface="Open Sans" panose="020B0606030504020204" pitchFamily="34" charset="0"/>
              </a:rPr>
              <a:t>August 2025</a:t>
            </a:r>
          </a:p>
        </p:txBody>
      </p:sp>
      <p:sp>
        <p:nvSpPr>
          <p:cNvPr id="2" name="Fußzeilenplatzhalter 1">
            <a:extLst>
              <a:ext uri="{FF2B5EF4-FFF2-40B4-BE49-F238E27FC236}">
                <a16:creationId xmlns:a16="http://schemas.microsoft.com/office/drawing/2014/main" id="{28C266EF-19A3-4C50-8EA7-9280F48A9484}"/>
              </a:ext>
            </a:extLst>
          </p:cNvPr>
          <p:cNvSpPr>
            <a:spLocks noGrp="1"/>
          </p:cNvSpPr>
          <p:nvPr>
            <p:ph type="ftr" sz="quarter" idx="4294967295"/>
          </p:nvPr>
        </p:nvSpPr>
        <p:spPr>
          <a:xfrm>
            <a:off x="236537" y="6671469"/>
            <a:ext cx="720725" cy="12223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500" b="0" i="0" u="none" strike="noStrike" kern="1200" cap="none" spc="0" normalizeH="0" baseline="0" noProof="0" dirty="0">
                <a:ln>
                  <a:noFill/>
                </a:ln>
                <a:solidFill>
                  <a:srgbClr val="1A284E">
                    <a:alpha val="0"/>
                  </a:srgbClr>
                </a:solidFill>
                <a:effectLst/>
                <a:uLnTx/>
                <a:uFillTx/>
                <a:latin typeface="+mj-lt"/>
                <a:ea typeface="Open Sans" panose="020B0606030504020204" pitchFamily="34" charset="0"/>
                <a:cs typeface="Open Sans" panose="020B0606030504020204" pitchFamily="34" charset="0"/>
              </a:rPr>
              <a:t>© ServiceValue </a:t>
            </a:r>
            <a:r>
              <a:rPr kumimoji="0" lang="fr-FR" sz="500" b="0" i="0" u="none" strike="noStrike" kern="1200" cap="none" spc="0" normalizeH="0" baseline="0" noProof="0" dirty="0" err="1">
                <a:ln>
                  <a:noFill/>
                </a:ln>
                <a:solidFill>
                  <a:srgbClr val="1A284E">
                    <a:alpha val="0"/>
                  </a:srgbClr>
                </a:solidFill>
                <a:effectLst/>
                <a:uLnTx/>
                <a:uFillTx/>
                <a:latin typeface="+mj-lt"/>
                <a:ea typeface="Open Sans" panose="020B0606030504020204" pitchFamily="34" charset="0"/>
                <a:cs typeface="Open Sans" panose="020B0606030504020204" pitchFamily="34" charset="0"/>
              </a:rPr>
              <a:t>GmbH</a:t>
            </a:r>
            <a:r>
              <a:rPr kumimoji="0" lang="fr-FR" sz="500" b="0" i="0" u="none" strike="noStrike" kern="1200" cap="none" spc="0" normalizeH="0" baseline="0" noProof="0" dirty="0">
                <a:ln>
                  <a:noFill/>
                </a:ln>
                <a:solidFill>
                  <a:srgbClr val="1A284E">
                    <a:alpha val="0"/>
                  </a:srgbClr>
                </a:solidFill>
                <a:effectLst/>
                <a:uLnTx/>
                <a:uFillTx/>
                <a:latin typeface="+mj-lt"/>
                <a:ea typeface="Open Sans" panose="020B0606030504020204" pitchFamily="34" charset="0"/>
                <a:cs typeface="Open Sans" panose="020B0606030504020204" pitchFamily="34" charset="0"/>
              </a:rPr>
              <a:t>, F.A.Z. Institut </a:t>
            </a:r>
            <a:r>
              <a:rPr kumimoji="0" lang="fr-FR" sz="500" b="0" i="0" u="none" strike="noStrike" kern="1200" cap="none" spc="0" normalizeH="0" baseline="0" noProof="0" dirty="0" err="1">
                <a:ln>
                  <a:noFill/>
                </a:ln>
                <a:solidFill>
                  <a:srgbClr val="1A284E">
                    <a:alpha val="0"/>
                  </a:srgbClr>
                </a:solidFill>
                <a:effectLst/>
                <a:uLnTx/>
                <a:uFillTx/>
                <a:latin typeface="+mj-lt"/>
                <a:ea typeface="Open Sans" panose="020B0606030504020204" pitchFamily="34" charset="0"/>
                <a:cs typeface="Open Sans" panose="020B0606030504020204" pitchFamily="34" charset="0"/>
              </a:rPr>
              <a:t>GmbH</a:t>
            </a:r>
            <a:endParaRPr kumimoji="0" lang="fr-FR" sz="500" b="0" i="0" u="none" strike="noStrike" kern="1200" cap="none" spc="0" normalizeH="0" baseline="0" noProof="0" dirty="0">
              <a:ln>
                <a:noFill/>
              </a:ln>
              <a:solidFill>
                <a:srgbClr val="1A284E">
                  <a:alpha val="0"/>
                </a:srgbClr>
              </a:solidFill>
              <a:effectLst/>
              <a:uLnTx/>
              <a:uFillTx/>
              <a:latin typeface="+mj-lt"/>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53315510"/>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97CB1DD-EE41-B670-54C7-37982F94FC97}"/>
              </a:ext>
            </a:extLst>
          </p:cNvPr>
          <p:cNvSpPr>
            <a:spLocks noGrp="1"/>
          </p:cNvSpPr>
          <p:nvPr>
            <p:ph type="dt" sz="half" idx="14"/>
          </p:nvPr>
        </p:nvSpPr>
        <p:spPr/>
        <p:txBody>
          <a:bodyPr/>
          <a:lstStyle/>
          <a:p>
            <a:r>
              <a:rPr lang="de-DE"/>
              <a:t>August 2025</a:t>
            </a:r>
            <a:endParaRPr lang="de-DE" dirty="0"/>
          </a:p>
        </p:txBody>
      </p:sp>
      <p:sp>
        <p:nvSpPr>
          <p:cNvPr id="3" name="Fußzeilenplatzhalter 2">
            <a:extLst>
              <a:ext uri="{FF2B5EF4-FFF2-40B4-BE49-F238E27FC236}">
                <a16:creationId xmlns:a16="http://schemas.microsoft.com/office/drawing/2014/main" id="{8C6BF600-AC89-34B3-33E7-02175C2627AC}"/>
              </a:ext>
            </a:extLst>
          </p:cNvPr>
          <p:cNvSpPr>
            <a:spLocks noGrp="1"/>
          </p:cNvSpPr>
          <p:nvPr>
            <p:ph type="ftr" sz="quarter" idx="15"/>
          </p:nvPr>
        </p:nvSpPr>
        <p:spPr/>
        <p:txBody>
          <a:bodyPr/>
          <a:lstStyle/>
          <a:p>
            <a:r>
              <a:rPr lang="fr-FR" dirty="0"/>
              <a:t>© ServiceValue </a:t>
            </a:r>
            <a:r>
              <a:rPr lang="fr-FR" dirty="0" err="1"/>
              <a:t>GmbH</a:t>
            </a:r>
            <a:r>
              <a:rPr lang="fr-FR" dirty="0"/>
              <a:t>, </a:t>
            </a:r>
            <a:r>
              <a:rPr lang="de-DE" dirty="0"/>
              <a:t>F.A.Z. Institut GmbH</a:t>
            </a:r>
          </a:p>
        </p:txBody>
      </p:sp>
      <p:sp>
        <p:nvSpPr>
          <p:cNvPr id="4" name="Foliennummernplatzhalter 3">
            <a:extLst>
              <a:ext uri="{FF2B5EF4-FFF2-40B4-BE49-F238E27FC236}">
                <a16:creationId xmlns:a16="http://schemas.microsoft.com/office/drawing/2014/main" id="{37572D5C-DBA5-F44C-E21D-0176BB8CBE21}"/>
              </a:ext>
            </a:extLst>
          </p:cNvPr>
          <p:cNvSpPr>
            <a:spLocks noGrp="1"/>
          </p:cNvSpPr>
          <p:nvPr>
            <p:ph type="sldNum" sz="quarter" idx="16"/>
          </p:nvPr>
        </p:nvSpPr>
        <p:spPr/>
        <p:txBody>
          <a:bodyPr/>
          <a:lstStyle/>
          <a:p>
            <a:fld id="{1A35A9F0-5D08-4160-802E-28E42A13C7EB}" type="slidenum">
              <a:rPr lang="de-DE" smtClean="0"/>
              <a:pPr/>
              <a:t>11</a:t>
            </a:fld>
            <a:endParaRPr lang="de-DE"/>
          </a:p>
        </p:txBody>
      </p:sp>
      <p:sp>
        <p:nvSpPr>
          <p:cNvPr id="8" name="Titel 7">
            <a:extLst>
              <a:ext uri="{FF2B5EF4-FFF2-40B4-BE49-F238E27FC236}">
                <a16:creationId xmlns:a16="http://schemas.microsoft.com/office/drawing/2014/main" id="{3981AF4F-49AA-1DBA-8CB2-28C5F93A7BD7}"/>
              </a:ext>
            </a:extLst>
          </p:cNvPr>
          <p:cNvSpPr>
            <a:spLocks noGrp="1"/>
          </p:cNvSpPr>
          <p:nvPr>
            <p:ph type="title"/>
          </p:nvPr>
        </p:nvSpPr>
        <p:spPr/>
        <p:txBody>
          <a:bodyPr/>
          <a:lstStyle/>
          <a:p>
            <a:r>
              <a:rPr lang="de-DE" dirty="0"/>
              <a:t>Arbeitgeber der Zukunft 2025</a:t>
            </a:r>
          </a:p>
        </p:txBody>
      </p:sp>
      <p:sp>
        <p:nvSpPr>
          <p:cNvPr id="9" name="Untertitel 8">
            <a:extLst>
              <a:ext uri="{FF2B5EF4-FFF2-40B4-BE49-F238E27FC236}">
                <a16:creationId xmlns:a16="http://schemas.microsoft.com/office/drawing/2014/main" id="{2333D79C-42B0-D0C3-C4E1-1DBA95E08763}"/>
              </a:ext>
            </a:extLst>
          </p:cNvPr>
          <p:cNvSpPr>
            <a:spLocks noGrp="1"/>
          </p:cNvSpPr>
          <p:nvPr>
            <p:ph type="subTitle" idx="13"/>
          </p:nvPr>
        </p:nvSpPr>
        <p:spPr/>
        <p:txBody>
          <a:bodyPr/>
          <a:lstStyle/>
          <a:p>
            <a:r>
              <a:rPr lang="de-DE" sz="2000" cap="all" dirty="0">
                <a:solidFill>
                  <a:schemeClr val="tx1"/>
                </a:solidFill>
                <a:latin typeface="+mj-lt"/>
              </a:rPr>
              <a:t>Kurzportrait </a:t>
            </a:r>
            <a:r>
              <a:rPr lang="de-DE" sz="2000" cap="all" dirty="0" err="1">
                <a:solidFill>
                  <a:schemeClr val="tx1"/>
                </a:solidFill>
                <a:latin typeface="+mj-lt"/>
              </a:rPr>
              <a:t>ServiceValue</a:t>
            </a:r>
            <a:endParaRPr lang="de-DE" sz="2000" cap="all" dirty="0">
              <a:solidFill>
                <a:schemeClr val="tx1"/>
              </a:solidFill>
              <a:latin typeface="+mj-lt"/>
            </a:endParaRPr>
          </a:p>
          <a:p>
            <a:endParaRPr lang="de-DE" dirty="0"/>
          </a:p>
        </p:txBody>
      </p:sp>
      <p:sp>
        <p:nvSpPr>
          <p:cNvPr id="10" name="Textplatzhalter 9">
            <a:extLst>
              <a:ext uri="{FF2B5EF4-FFF2-40B4-BE49-F238E27FC236}">
                <a16:creationId xmlns:a16="http://schemas.microsoft.com/office/drawing/2014/main" id="{9410F867-C468-B1DA-3144-AEDCA0C4FBDB}"/>
              </a:ext>
            </a:extLst>
          </p:cNvPr>
          <p:cNvSpPr>
            <a:spLocks noGrp="1"/>
          </p:cNvSpPr>
          <p:nvPr>
            <p:ph type="body" sz="quarter" idx="26"/>
          </p:nvPr>
        </p:nvSpPr>
        <p:spPr/>
        <p:txBody>
          <a:bodyPr/>
          <a:lstStyle/>
          <a:p>
            <a:pPr marL="0" marR="0" lvl="0" indent="0" algn="just" defTabSz="497845" rtl="0" eaLnBrk="1" fontAlgn="auto" latinLnBrk="0" hangingPunct="1">
              <a:lnSpc>
                <a:spcPts val="2000"/>
              </a:lnSpc>
              <a:spcBef>
                <a:spcPts val="0"/>
              </a:spcBef>
              <a:spcAft>
                <a:spcPts val="0"/>
              </a:spcAft>
              <a:buClrTx/>
              <a:buSzTx/>
              <a:buFont typeface="Arial"/>
              <a:buNone/>
              <a:tabLst/>
              <a:defRPr/>
            </a:pPr>
            <a:r>
              <a:rPr kumimoji="0" lang="de-DE" sz="1400" b="1" i="0" u="none" strike="noStrike" kern="1200" cap="none" spc="0" normalizeH="0" baseline="0" noProof="0" dirty="0">
                <a:ln>
                  <a:noFill/>
                </a:ln>
                <a:solidFill>
                  <a:srgbClr val="7E5B29"/>
                </a:solidFill>
                <a:effectLst/>
                <a:uLnTx/>
                <a:uFillTx/>
                <a:latin typeface="Gill Sans MT"/>
                <a:ea typeface="+mn-ea"/>
              </a:rPr>
              <a:t>Marktforschung</a:t>
            </a:r>
            <a:r>
              <a:rPr kumimoji="0" lang="de-DE" sz="1400" b="1" i="0" u="none" strike="noStrike" kern="1200" cap="none" spc="0" normalizeH="0" baseline="0" noProof="0" dirty="0">
                <a:ln>
                  <a:noFill/>
                </a:ln>
                <a:solidFill>
                  <a:srgbClr val="000000"/>
                </a:solidFill>
                <a:effectLst/>
                <a:uLnTx/>
                <a:uFillTx/>
                <a:latin typeface="Gill Sans MT"/>
                <a:ea typeface="+mn-ea"/>
              </a:rPr>
              <a:t> </a:t>
            </a:r>
          </a:p>
          <a:p>
            <a:pPr marL="0" marR="0" lvl="0" indent="0" algn="just" defTabSz="497845" rtl="0" eaLnBrk="1" fontAlgn="auto" latinLnBrk="0" hangingPunct="1">
              <a:lnSpc>
                <a:spcPts val="2000"/>
              </a:lnSpc>
              <a:spcBef>
                <a:spcPts val="0"/>
              </a:spcBef>
              <a:spcAft>
                <a:spcPts val="0"/>
              </a:spcAft>
              <a:buClrTx/>
              <a:buSzTx/>
              <a:buFont typeface="Arial"/>
              <a:buNone/>
              <a:tabLst/>
              <a:defRPr/>
            </a:pPr>
            <a:r>
              <a:rPr kumimoji="0" lang="de-DE" sz="1400" b="0" i="0" u="none" strike="noStrike" kern="1200" cap="none" spc="0" normalizeH="0" baseline="0" noProof="0" dirty="0">
                <a:ln>
                  <a:noFill/>
                </a:ln>
                <a:solidFill>
                  <a:srgbClr val="000000"/>
                </a:solidFill>
                <a:effectLst/>
                <a:uLnTx/>
                <a:uFillTx/>
                <a:latin typeface="Gill Sans MT"/>
                <a:ea typeface="+mn-ea"/>
              </a:rPr>
              <a:t>Wir </a:t>
            </a:r>
            <a:r>
              <a:rPr kumimoji="0" lang="de-DE" sz="1400" b="0" i="0" u="none" strike="noStrike" kern="1200" cap="none" spc="0" normalizeH="0" baseline="0" noProof="0" dirty="0">
                <a:ln>
                  <a:noFill/>
                </a:ln>
                <a:solidFill>
                  <a:sysClr val="windowText" lastClr="000000"/>
                </a:solidFill>
                <a:effectLst/>
                <a:uLnTx/>
                <a:uFillTx/>
                <a:latin typeface="Gill Sans MT"/>
                <a:ea typeface="+mn-ea"/>
              </a:rPr>
              <a:t>liefern umsetzungsorientierte Ergebnisse </a:t>
            </a:r>
            <a:r>
              <a:rPr kumimoji="0" lang="de-DE" sz="1400" b="0" i="0" u="none" strike="noStrike" kern="1200" cap="none" spc="0" normalizeH="0" baseline="0" noProof="0" dirty="0">
                <a:ln>
                  <a:noFill/>
                </a:ln>
                <a:solidFill>
                  <a:srgbClr val="000000"/>
                </a:solidFill>
                <a:effectLst/>
                <a:uLnTx/>
                <a:uFillTx/>
                <a:latin typeface="Gill Sans MT"/>
                <a:ea typeface="+mn-ea"/>
              </a:rPr>
              <a:t>aus Kunden- und Mitarbeiterbefragungen sowie aus Marktanalysen und Marktpotenzialschätzungen. Auf Ihr Anliegen passgenau zugeschnittene Erhebungsverfahren sowie optimale Stichprobenumfänge erhöhen die Effizienz und schaffen zugleich ökonomische Entlastung für ansetzende Follow-Up-Prozesse.</a:t>
            </a:r>
          </a:p>
          <a:p>
            <a:pPr marL="0" marR="0" lvl="0" indent="0" algn="just" defTabSz="497845" rtl="0" eaLnBrk="1" fontAlgn="auto" latinLnBrk="0" hangingPunct="1">
              <a:lnSpc>
                <a:spcPts val="2000"/>
              </a:lnSpc>
              <a:spcBef>
                <a:spcPts val="0"/>
              </a:spcBef>
              <a:spcAft>
                <a:spcPts val="0"/>
              </a:spcAft>
              <a:buClrTx/>
              <a:buSzTx/>
              <a:buFont typeface="Arial"/>
              <a:buNone/>
              <a:tabLst/>
              <a:defRPr/>
            </a:pPr>
            <a:endParaRPr kumimoji="0" lang="de-DE" sz="1400" b="0" i="0" u="none" strike="noStrike" kern="1200" cap="none" spc="0" normalizeH="0" baseline="0" noProof="0" dirty="0">
              <a:ln>
                <a:noFill/>
              </a:ln>
              <a:solidFill>
                <a:srgbClr val="000000"/>
              </a:solidFill>
              <a:effectLst/>
              <a:uLnTx/>
              <a:uFillTx/>
              <a:latin typeface="Gill Sans MT"/>
              <a:ea typeface="+mn-ea"/>
            </a:endParaRPr>
          </a:p>
          <a:p>
            <a:pPr marL="0" marR="0" lvl="0" indent="0" algn="just" defTabSz="497845" rtl="0" eaLnBrk="1" fontAlgn="auto" latinLnBrk="0" hangingPunct="1">
              <a:lnSpc>
                <a:spcPts val="2000"/>
              </a:lnSpc>
              <a:spcBef>
                <a:spcPts val="0"/>
              </a:spcBef>
              <a:spcAft>
                <a:spcPts val="0"/>
              </a:spcAft>
              <a:buClrTx/>
              <a:buSzTx/>
              <a:buFont typeface="Arial"/>
              <a:buNone/>
              <a:tabLst/>
              <a:defRPr/>
            </a:pPr>
            <a:r>
              <a:rPr kumimoji="0" lang="de-DE" sz="1400" b="1" i="0" u="none" strike="noStrike" kern="1200" cap="none" spc="0" normalizeH="0" baseline="0" noProof="0" dirty="0">
                <a:ln>
                  <a:noFill/>
                </a:ln>
                <a:solidFill>
                  <a:srgbClr val="7E5B29"/>
                </a:solidFill>
                <a:effectLst/>
                <a:uLnTx/>
                <a:uFillTx/>
                <a:latin typeface="Gill Sans MT"/>
                <a:ea typeface="+mn-ea"/>
              </a:rPr>
              <a:t>Beratung</a:t>
            </a:r>
          </a:p>
          <a:p>
            <a:pPr marL="0" marR="0" lvl="0" indent="0" algn="just" defTabSz="497845" rtl="0" eaLnBrk="1" fontAlgn="auto" latinLnBrk="0" hangingPunct="1">
              <a:lnSpc>
                <a:spcPts val="2000"/>
              </a:lnSpc>
              <a:spcBef>
                <a:spcPts val="0"/>
              </a:spcBef>
              <a:spcAft>
                <a:spcPts val="0"/>
              </a:spcAft>
              <a:buClrTx/>
              <a:buSzTx/>
              <a:buFont typeface="Arial"/>
              <a:buNone/>
              <a:tabLst/>
              <a:defRPr/>
            </a:pPr>
            <a:r>
              <a:rPr kumimoji="0" lang="de-DE" sz="1400" b="0" i="0" u="none" strike="noStrike" kern="1200" cap="none" spc="0" normalizeH="0" baseline="0" noProof="0" dirty="0">
                <a:ln>
                  <a:noFill/>
                </a:ln>
                <a:solidFill>
                  <a:srgbClr val="000000"/>
                </a:solidFill>
                <a:effectLst/>
                <a:uLnTx/>
                <a:uFillTx/>
                <a:latin typeface="Gill Sans MT"/>
                <a:ea typeface="+mn-ea"/>
              </a:rPr>
              <a:t>Erklärtes Ziel unserer Beratungstätigkeit ist die nachhaltige Steigerung des Unternehmenswertes durch optimale Gestaltung von </a:t>
            </a:r>
            <a:r>
              <a:rPr kumimoji="0" lang="de-DE" sz="1400" b="0" i="0" u="none" strike="noStrike" kern="1200" cap="none" spc="0" normalizeH="0" baseline="0" noProof="0" dirty="0" err="1">
                <a:ln>
                  <a:noFill/>
                </a:ln>
                <a:solidFill>
                  <a:srgbClr val="000000"/>
                </a:solidFill>
                <a:effectLst/>
                <a:uLnTx/>
                <a:uFillTx/>
                <a:latin typeface="Gill Sans MT"/>
                <a:ea typeface="+mn-ea"/>
              </a:rPr>
              <a:t>Stakeholderbeziehungen</a:t>
            </a:r>
            <a:r>
              <a:rPr kumimoji="0" lang="de-DE" sz="1400" b="0" i="0" u="none" strike="noStrike" kern="1200" cap="none" spc="0" normalizeH="0" baseline="0" noProof="0" dirty="0">
                <a:ln>
                  <a:noFill/>
                </a:ln>
                <a:solidFill>
                  <a:srgbClr val="000000"/>
                </a:solidFill>
                <a:effectLst/>
                <a:uLnTx/>
                <a:uFillTx/>
                <a:latin typeface="Gill Sans MT"/>
                <a:ea typeface="+mn-ea"/>
              </a:rPr>
              <a:t>. Wir unterstützen Sie in der Findung und Umsetzung ganzheitlicher Servicestrategien.</a:t>
            </a:r>
          </a:p>
          <a:p>
            <a:pPr marL="0" marR="0" lvl="0" indent="0" algn="just" defTabSz="497845" rtl="0" eaLnBrk="1" fontAlgn="auto" latinLnBrk="0" hangingPunct="1">
              <a:lnSpc>
                <a:spcPts val="2000"/>
              </a:lnSpc>
              <a:spcBef>
                <a:spcPts val="0"/>
              </a:spcBef>
              <a:spcAft>
                <a:spcPts val="0"/>
              </a:spcAft>
              <a:buClrTx/>
              <a:buSzTx/>
              <a:buFont typeface="Arial"/>
              <a:buNone/>
              <a:tabLst/>
              <a:defRPr/>
            </a:pPr>
            <a:endParaRPr kumimoji="0" lang="de-DE" sz="1400" b="0" i="0" u="none" strike="noStrike" kern="1200" cap="none" spc="0" normalizeH="0" baseline="0" noProof="0" dirty="0">
              <a:ln>
                <a:noFill/>
              </a:ln>
              <a:solidFill>
                <a:srgbClr val="000000"/>
              </a:solidFill>
              <a:effectLst/>
              <a:uLnTx/>
              <a:uFillTx/>
              <a:latin typeface="Gill Sans MT"/>
              <a:ea typeface="+mn-ea"/>
            </a:endParaRPr>
          </a:p>
          <a:p>
            <a:pPr marL="0" marR="0" lvl="0" indent="0" algn="just" defTabSz="497845" rtl="0" eaLnBrk="1" fontAlgn="auto" latinLnBrk="0" hangingPunct="1">
              <a:lnSpc>
                <a:spcPts val="2000"/>
              </a:lnSpc>
              <a:spcBef>
                <a:spcPts val="0"/>
              </a:spcBef>
              <a:spcAft>
                <a:spcPts val="0"/>
              </a:spcAft>
              <a:buClrTx/>
              <a:buSzTx/>
              <a:buFont typeface="Arial"/>
              <a:buNone/>
              <a:tabLst/>
              <a:defRPr/>
            </a:pPr>
            <a:r>
              <a:rPr kumimoji="0" lang="de-DE" sz="1400" b="1" i="0" u="none" strike="noStrike" kern="1200" cap="none" spc="0" normalizeH="0" baseline="0" noProof="0" dirty="0">
                <a:ln>
                  <a:noFill/>
                </a:ln>
                <a:solidFill>
                  <a:srgbClr val="7E5B29"/>
                </a:solidFill>
                <a:effectLst/>
                <a:uLnTx/>
                <a:uFillTx/>
                <a:latin typeface="Gill Sans MT"/>
                <a:ea typeface="+mn-ea"/>
              </a:rPr>
              <a:t>Personal- und Organisationsentwicklung </a:t>
            </a:r>
          </a:p>
          <a:p>
            <a:pPr marL="0" marR="0" lvl="0" indent="0" algn="just" defTabSz="497845" rtl="0" eaLnBrk="1" fontAlgn="auto" latinLnBrk="0" hangingPunct="1">
              <a:lnSpc>
                <a:spcPts val="2000"/>
              </a:lnSpc>
              <a:spcBef>
                <a:spcPts val="0"/>
              </a:spcBef>
              <a:spcAft>
                <a:spcPts val="0"/>
              </a:spcAft>
              <a:buClrTx/>
              <a:buSzTx/>
              <a:buFont typeface="Arial"/>
              <a:buNone/>
              <a:tabLst/>
              <a:defRPr/>
            </a:pPr>
            <a:r>
              <a:rPr kumimoji="0" lang="de-DE" sz="1400" b="0" i="0" u="none" strike="noStrike" kern="1200" cap="none" spc="0" normalizeH="0" baseline="0" noProof="0" dirty="0">
                <a:ln>
                  <a:noFill/>
                </a:ln>
                <a:solidFill>
                  <a:srgbClr val="000000"/>
                </a:solidFill>
                <a:effectLst/>
                <a:uLnTx/>
                <a:uFillTx/>
                <a:latin typeface="Gill Sans MT"/>
                <a:ea typeface="+mn-ea"/>
              </a:rPr>
              <a:t>Der Erfolg eines Unternehmens ist im großen Maß abhängig von seiner Führungskultur und dem Engagement und der Bindung der Mitarbeiter. </a:t>
            </a:r>
            <a:r>
              <a:rPr kumimoji="0" lang="de-DE" sz="1400" b="0" i="0" u="none" strike="noStrike" kern="1200" cap="none" spc="0" normalizeH="0" baseline="0" noProof="0" dirty="0" err="1">
                <a:ln>
                  <a:noFill/>
                </a:ln>
                <a:solidFill>
                  <a:srgbClr val="000000"/>
                </a:solidFill>
                <a:effectLst/>
                <a:uLnTx/>
                <a:uFillTx/>
                <a:latin typeface="Gill Sans MT"/>
                <a:ea typeface="+mn-ea"/>
              </a:rPr>
              <a:t>ServiceValue</a:t>
            </a:r>
            <a:r>
              <a:rPr kumimoji="0" lang="de-DE" sz="1400" b="0" i="0" u="none" strike="noStrike" kern="1200" cap="none" spc="0" normalizeH="0" baseline="0" noProof="0" dirty="0">
                <a:ln>
                  <a:noFill/>
                </a:ln>
                <a:solidFill>
                  <a:srgbClr val="000000"/>
                </a:solidFill>
                <a:effectLst/>
                <a:uLnTx/>
                <a:uFillTx/>
                <a:latin typeface="Gill Sans MT"/>
                <a:ea typeface="+mn-ea"/>
              </a:rPr>
              <a:t> unterstützt Sie bei der Analyse von Potenzialen und Handlungsfeldern. Darüber hinaus begleiten wir Sie bei Veränderungsprozessen und der Entwicklung einer mitarbeiter- und serviceorientierten Führungskultur.</a:t>
            </a:r>
          </a:p>
          <a:p>
            <a:endParaRPr lang="de-DE" dirty="0"/>
          </a:p>
        </p:txBody>
      </p:sp>
    </p:spTree>
    <p:extLst>
      <p:ext uri="{BB962C8B-B14F-4D97-AF65-F5344CB8AC3E}">
        <p14:creationId xmlns:p14="http://schemas.microsoft.com/office/powerpoint/2010/main" val="389053003"/>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platzhalter 15">
            <a:extLst>
              <a:ext uri="{FF2B5EF4-FFF2-40B4-BE49-F238E27FC236}">
                <a16:creationId xmlns:a16="http://schemas.microsoft.com/office/drawing/2014/main" id="{A78C8013-B966-0EAB-1510-A232A01AD579}"/>
              </a:ext>
            </a:extLst>
          </p:cNvPr>
          <p:cNvSpPr>
            <a:spLocks noGrp="1"/>
          </p:cNvSpPr>
          <p:nvPr>
            <p:ph type="body" sz="quarter" idx="26"/>
          </p:nvPr>
        </p:nvSpPr>
        <p:spPr/>
        <p:txBody>
          <a:bodyPr/>
          <a:lstStyle/>
          <a:p>
            <a:r>
              <a:rPr lang="de-DE" sz="800" dirty="0">
                <a:latin typeface="Gill Sans MT" pitchFamily="34" charset="0"/>
              </a:rPr>
              <a:t>Titelbild: © </a:t>
            </a:r>
            <a:r>
              <a:rPr lang="de-DE" sz="800" dirty="0" err="1">
                <a:latin typeface="Gill Sans MT" pitchFamily="34" charset="0"/>
              </a:rPr>
              <a:t>Irochka</a:t>
            </a:r>
            <a:r>
              <a:rPr lang="de-DE" sz="800" dirty="0">
                <a:latin typeface="Gill Sans MT" pitchFamily="34" charset="0"/>
              </a:rPr>
              <a:t> - Fotolia.com | Kapitelbild: © </a:t>
            </a:r>
            <a:r>
              <a:rPr lang="de-DE" sz="800" dirty="0" err="1">
                <a:latin typeface="Gill Sans MT" pitchFamily="34" charset="0"/>
              </a:rPr>
              <a:t>Megan_Rexazin_Conde</a:t>
            </a:r>
            <a:r>
              <a:rPr lang="de-DE" sz="800" dirty="0">
                <a:latin typeface="Gill Sans MT" pitchFamily="34" charset="0"/>
              </a:rPr>
              <a:t> – pixabay.com; © </a:t>
            </a:r>
            <a:r>
              <a:rPr lang="de-DE" sz="800" dirty="0" err="1">
                <a:latin typeface="Gill Sans MT" pitchFamily="34" charset="0"/>
              </a:rPr>
              <a:t>Shafin_Protic</a:t>
            </a:r>
            <a:r>
              <a:rPr lang="de-DE" sz="800" dirty="0">
                <a:latin typeface="Gill Sans MT" pitchFamily="34" charset="0"/>
              </a:rPr>
              <a:t> – pixabay.com</a:t>
            </a:r>
          </a:p>
          <a:p>
            <a:endParaRPr lang="de-DE" dirty="0"/>
          </a:p>
        </p:txBody>
      </p:sp>
      <p:sp>
        <p:nvSpPr>
          <p:cNvPr id="12" name="Textplatzhalter 11">
            <a:extLst>
              <a:ext uri="{FF2B5EF4-FFF2-40B4-BE49-F238E27FC236}">
                <a16:creationId xmlns:a16="http://schemas.microsoft.com/office/drawing/2014/main" id="{FE445876-FE55-F2A8-82DC-DB302F0CDBEB}"/>
              </a:ext>
            </a:extLst>
          </p:cNvPr>
          <p:cNvSpPr>
            <a:spLocks noGrp="1"/>
          </p:cNvSpPr>
          <p:nvPr>
            <p:ph type="body" sz="quarter" idx="15"/>
          </p:nvPr>
        </p:nvSpPr>
        <p:spPr/>
        <p:txBody>
          <a:bodyPr lIns="288000" tIns="180000" rIns="288000"/>
          <a:lstStyle/>
          <a:p>
            <a:pPr marL="0" marR="0" lvl="1" indent="0" algn="l" defTabSz="533400" rtl="0" eaLnBrk="0" fontAlgn="base" latinLnBrk="0" hangingPunct="0">
              <a:lnSpc>
                <a:spcPct val="100000"/>
              </a:lnSpc>
              <a:spcBef>
                <a:spcPct val="0"/>
              </a:spcBef>
              <a:spcAft>
                <a:spcPts val="0"/>
              </a:spcAft>
              <a:buClrTx/>
              <a:buSzTx/>
              <a:buFontTx/>
              <a:buNone/>
              <a:tabLst/>
              <a:defRPr/>
            </a:pPr>
            <a:r>
              <a:rPr kumimoji="0" lang="de-DE" sz="1800" b="0" i="0" u="none" strike="noStrike" kern="1200" cap="none" spc="0" normalizeH="0" baseline="0" noProof="0" dirty="0">
                <a:ln>
                  <a:noFill/>
                </a:ln>
                <a:solidFill>
                  <a:srgbClr val="7E5B29"/>
                </a:solidFill>
                <a:effectLst/>
                <a:uLnTx/>
                <a:uFillTx/>
                <a:latin typeface="Gill Sans MT"/>
                <a:ea typeface="Open Sans SemiBold" panose="020B0706030804020204" pitchFamily="34" charset="0"/>
                <a:cs typeface="Open Sans SemiBold" panose="020B0706030804020204" pitchFamily="34" charset="0"/>
              </a:rPr>
              <a:t>Herausgeber der Studie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dirty="0">
              <a:ln>
                <a:noFill/>
              </a:ln>
              <a:solidFill>
                <a:srgbClr val="009535"/>
              </a:solidFill>
              <a:effectLst/>
              <a:uLnTx/>
              <a:uFillTx/>
              <a:latin typeface="Gill Sans M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err="1">
                <a:ln>
                  <a:noFill/>
                </a:ln>
                <a:solidFill>
                  <a:srgbClr val="000000"/>
                </a:solidFill>
                <a:effectLst/>
                <a:uLnTx/>
                <a:uFillTx/>
                <a:latin typeface="Gill Sans MT"/>
                <a:ea typeface="Open Sans SemiBold"/>
                <a:cs typeface="Open Sans SemiBold"/>
              </a:rPr>
              <a:t>ServiceValue</a:t>
            </a:r>
            <a:r>
              <a:rPr kumimoji="0" lang="de-DE" sz="1800" b="1" i="0" u="none" strike="noStrike" kern="1200" cap="none" spc="0" normalizeH="0" baseline="0" noProof="0" dirty="0">
                <a:ln>
                  <a:noFill/>
                </a:ln>
                <a:solidFill>
                  <a:srgbClr val="000000"/>
                </a:solidFill>
                <a:effectLst/>
                <a:uLnTx/>
                <a:uFillTx/>
                <a:latin typeface="Gill Sans MT"/>
                <a:ea typeface="Open Sans SemiBold"/>
                <a:cs typeface="Open Sans SemiBold"/>
              </a:rPr>
              <a:t> GmbH</a:t>
            </a:r>
          </a:p>
          <a:p>
            <a:pPr marL="0" marR="0" lvl="1" indent="0" algn="l" defTabSz="533400" rtl="0" eaLnBrk="0" fontAlgn="base" latinLnBrk="0" hangingPunct="0">
              <a:lnSpc>
                <a:spcPct val="100000"/>
              </a:lnSpc>
              <a:spcBef>
                <a:spcPct val="0"/>
              </a:spcBef>
              <a:spcAft>
                <a:spcPts val="0"/>
              </a:spcAft>
              <a:buClrTx/>
              <a:buSzTx/>
              <a:buFontTx/>
              <a:buNone/>
              <a:tabLst/>
              <a:defRPr/>
            </a:pPr>
            <a:br>
              <a:rPr kumimoji="0" lang="de-DE" sz="1400" b="1" i="0" u="none" strike="noStrike" kern="1200" cap="none" spc="0" normalizeH="0" baseline="0" noProof="0" dirty="0">
                <a:ln>
                  <a:noFill/>
                </a:ln>
                <a:solidFill>
                  <a:srgbClr val="000000"/>
                </a:solidFill>
                <a:effectLst/>
                <a:uLnTx/>
                <a:uFillTx/>
                <a:latin typeface="Gill Sans MT"/>
                <a:ea typeface="Open Sans" panose="020B0606030504020204" pitchFamily="34" charset="0"/>
                <a:cs typeface="Open Sans" panose="020B0606030504020204" pitchFamily="34" charset="0"/>
              </a:rPr>
            </a:br>
            <a:r>
              <a:rPr kumimoji="0" lang="de-DE" sz="1400" b="0" i="0" u="none" strike="noStrike" kern="1200" cap="none" spc="0" normalizeH="0" baseline="0" noProof="0" dirty="0">
                <a:ln>
                  <a:noFill/>
                </a:ln>
                <a:solidFill>
                  <a:srgbClr val="000000"/>
                </a:solidFill>
                <a:effectLst/>
                <a:uLnTx/>
                <a:uFillTx/>
                <a:latin typeface="Gill Sans MT"/>
                <a:ea typeface="Open Sans SemiBold"/>
                <a:cs typeface="Open Sans SemiBold"/>
              </a:rPr>
              <a:t>Dürener Straße 341</a:t>
            </a:r>
          </a:p>
          <a:p>
            <a:pPr marL="0" marR="0" lvl="1" indent="0" algn="l" defTabSz="533400" rtl="0" eaLnBrk="0" fontAlgn="base" latinLnBrk="0" hangingPunct="0">
              <a:lnSpc>
                <a:spcPct val="100000"/>
              </a:lnSpc>
              <a:spcBef>
                <a:spcPct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Gill Sans MT"/>
                <a:ea typeface="Open Sans SemiBold"/>
                <a:cs typeface="Open Sans SemiBold"/>
              </a:rPr>
              <a:t>50935 Köln</a:t>
            </a:r>
          </a:p>
          <a:p>
            <a:pPr marL="0" marR="0" lvl="1" indent="0" algn="l" defTabSz="533400" rtl="0" eaLnBrk="0" fontAlgn="base" latinLnBrk="0" hangingPunct="0">
              <a:lnSpc>
                <a:spcPct val="100000"/>
              </a:lnSpc>
              <a:spcBef>
                <a:spcPct val="0"/>
              </a:spcBef>
              <a:spcAft>
                <a:spcPts val="0"/>
              </a:spcAft>
              <a:buClrTx/>
              <a:buSzTx/>
              <a:buFontTx/>
              <a:buNone/>
              <a:tabLst/>
              <a:defRPr/>
            </a:pPr>
            <a:br>
              <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br>
            <a:r>
              <a:rPr kumimoji="0" lang="de-DE" sz="1400" b="0" i="0" u="none" strike="noStrike" kern="1200" cap="none" spc="0" normalizeH="0" baseline="0" noProof="0" dirty="0">
                <a:ln>
                  <a:noFill/>
                </a:ln>
                <a:solidFill>
                  <a:srgbClr val="000000"/>
                </a:solidFill>
                <a:effectLst/>
                <a:uLnTx/>
                <a:uFillTx/>
                <a:latin typeface="Gill Sans MT"/>
                <a:ea typeface="Open Sans SemiBold"/>
                <a:cs typeface="Open Sans SemiBold"/>
              </a:rPr>
              <a:t>Fon: 		+49 221 67 78 67 61</a:t>
            </a:r>
          </a:p>
          <a:p>
            <a:pPr marL="0" marR="0" lvl="1" indent="0" algn="l" defTabSz="533400" rtl="0" eaLnBrk="0" fontAlgn="base" latinLnBrk="0" hangingPunct="0">
              <a:lnSpc>
                <a:spcPct val="100000"/>
              </a:lnSpc>
              <a:spcBef>
                <a:spcPct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Gill Sans MT"/>
                <a:ea typeface="Open Sans SemiBold"/>
                <a:cs typeface="Open Sans SemiBold"/>
              </a:rPr>
              <a:t>Fax: 		+49 221 67 78 67 99</a:t>
            </a:r>
          </a:p>
          <a:p>
            <a:pPr marL="0" marR="0" lvl="1" indent="0" algn="l" defTabSz="533400" rtl="0" eaLnBrk="0" fontAlgn="base" latinLnBrk="0" hangingPunct="0">
              <a:lnSpc>
                <a:spcPct val="100000"/>
              </a:lnSpc>
              <a:spcBef>
                <a:spcPct val="0"/>
              </a:spcBef>
              <a:spcAft>
                <a:spcPts val="0"/>
              </a:spcAft>
              <a:buClrTx/>
              <a:buSzTx/>
              <a:buFontTx/>
              <a:buNone/>
              <a:tabLst/>
              <a:defRPr/>
            </a:pPr>
            <a:endPar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endParaRPr>
          </a:p>
          <a:p>
            <a:pPr lvl="1" defTabSz="533400" eaLnBrk="0" fontAlgn="base" hangingPunct="0">
              <a:spcBef>
                <a:spcPct val="0"/>
              </a:spcBef>
              <a:spcAft>
                <a:spcPts val="0"/>
              </a:spcAft>
              <a:defRPr/>
            </a:pPr>
            <a:r>
              <a:rPr kumimoji="0" lang="de-DE" sz="1400" b="0" i="0" u="none" strike="noStrike" kern="1200" cap="none" spc="0" normalizeH="0" baseline="0" noProof="0" dirty="0">
                <a:ln>
                  <a:noFill/>
                </a:ln>
                <a:solidFill>
                  <a:srgbClr val="000000"/>
                </a:solidFill>
                <a:effectLst/>
                <a:uLnTx/>
                <a:uFillTx/>
                <a:latin typeface="Gill Sans MT"/>
                <a:ea typeface="Open Sans SemiBold"/>
                <a:cs typeface="Open Sans SemiBold"/>
              </a:rPr>
              <a:t>E-Mail: 		</a:t>
            </a:r>
            <a:r>
              <a:rPr lang="de-DE" dirty="0">
                <a:solidFill>
                  <a:srgbClr val="000000"/>
                </a:solidFill>
                <a:latin typeface="Gill Sans MT"/>
                <a:ea typeface="Open Sans SemiBold"/>
                <a:cs typeface="Open Sans SemiBold"/>
              </a:rPr>
              <a:t>Info</a:t>
            </a:r>
            <a:r>
              <a:rPr kumimoji="0" lang="de-DE" sz="1400" b="0" i="0" u="none" strike="noStrike" kern="1200" cap="none" spc="0" normalizeH="0" baseline="0" noProof="0" dirty="0">
                <a:ln>
                  <a:noFill/>
                </a:ln>
                <a:solidFill>
                  <a:srgbClr val="000000"/>
                </a:solidFill>
                <a:effectLst/>
                <a:uLnTx/>
                <a:uFillTx/>
                <a:latin typeface="Gill Sans MT"/>
                <a:ea typeface="Open Sans SemiBold"/>
                <a:cs typeface="Open Sans SemiBold"/>
              </a:rPr>
              <a:t>@</a:t>
            </a:r>
            <a:r>
              <a:rPr lang="de-DE" dirty="0">
                <a:solidFill>
                  <a:srgbClr val="000000"/>
                </a:solidFill>
                <a:latin typeface="Gill Sans MT"/>
                <a:ea typeface="Open Sans SemiBold"/>
                <a:cs typeface="Open Sans SemiBold"/>
              </a:rPr>
              <a:t>S</a:t>
            </a:r>
            <a:r>
              <a:rPr kumimoji="0" lang="de-DE" sz="1400" b="0" i="0" u="none" strike="noStrike" kern="1200" cap="none" spc="0" normalizeH="0" baseline="0" noProof="0" dirty="0">
                <a:ln>
                  <a:noFill/>
                </a:ln>
                <a:solidFill>
                  <a:srgbClr val="000000"/>
                </a:solidFill>
                <a:effectLst/>
                <a:uLnTx/>
                <a:uFillTx/>
                <a:latin typeface="Gill Sans MT"/>
                <a:ea typeface="Open Sans SemiBold"/>
                <a:cs typeface="Open Sans SemiBold"/>
              </a:rPr>
              <a:t>erviceValue.de</a:t>
            </a:r>
          </a:p>
          <a:p>
            <a:pPr marL="0" marR="0" lvl="1" indent="0" algn="l" defTabSz="533400" rtl="0" eaLnBrk="0" fontAlgn="base" latinLnBrk="0" hangingPunct="0">
              <a:lnSpc>
                <a:spcPct val="100000"/>
              </a:lnSpc>
              <a:spcBef>
                <a:spcPct val="0"/>
              </a:spcBef>
              <a:spcAft>
                <a:spcPts val="0"/>
              </a:spcAft>
              <a:buClrTx/>
              <a:buSzTx/>
              <a:buFontTx/>
              <a:buNone/>
              <a:tabLst/>
              <a:defRPr/>
            </a:pPr>
            <a:endPar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endParaRPr>
          </a:p>
          <a:p>
            <a:pPr marL="0" marR="0" lvl="1" indent="0" algn="l" defTabSz="533400" rtl="0" eaLnBrk="0" fontAlgn="base" latinLnBrk="0" hangingPunct="0">
              <a:lnSpc>
                <a:spcPct val="100000"/>
              </a:lnSpc>
              <a:spcBef>
                <a:spcPct val="0"/>
              </a:spcBef>
              <a:spcAft>
                <a:spcPts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Gill Sans MT"/>
                <a:ea typeface="Open Sans SemiBold"/>
                <a:cs typeface="Open Sans SemiBold"/>
              </a:rPr>
              <a:t>www.servicevalue.de</a:t>
            </a:r>
          </a:p>
          <a:p>
            <a:pPr marL="0" marR="0" lvl="1" indent="0" algn="l" defTabSz="533400" rtl="0" eaLnBrk="0" fontAlgn="base" latinLnBrk="0" hangingPunct="0">
              <a:lnSpc>
                <a:spcPct val="100000"/>
              </a:lnSpc>
              <a:spcBef>
                <a:spcPct val="0"/>
              </a:spcBef>
              <a:spcAft>
                <a:spcPts val="0"/>
              </a:spcAft>
              <a:buClrTx/>
              <a:buSzTx/>
              <a:buFontTx/>
              <a:buNone/>
              <a:tabLst/>
              <a:defRPr/>
            </a:pPr>
            <a:endParaRPr kumimoji="0" lang="de-DE" sz="1400" b="0" i="0" u="none" strike="noStrike" kern="1200" cap="none" spc="0" normalizeH="0" baseline="0" noProof="0" dirty="0">
              <a:ln>
                <a:noFill/>
              </a:ln>
              <a:solidFill>
                <a:srgbClr val="000000"/>
              </a:solidFill>
              <a:effectLst/>
              <a:uLnTx/>
              <a:uFillTx/>
              <a:latin typeface="Gill Sans MT"/>
              <a:ea typeface="Open Sans SemiBold"/>
              <a:cs typeface="Open Sans SemiBold"/>
            </a:endParaRPr>
          </a:p>
          <a:p>
            <a:pPr marL="0" marR="0" lvl="1" indent="0" algn="l" defTabSz="533400" rtl="0" eaLnBrk="0" fontAlgn="base" latinLnBrk="0" hangingPunct="0">
              <a:lnSpc>
                <a:spcPct val="100000"/>
              </a:lnSpc>
              <a:spcBef>
                <a:spcPct val="0"/>
              </a:spcBef>
              <a:spcAft>
                <a:spcPts val="0"/>
              </a:spcAft>
              <a:buClrTx/>
              <a:buSzTx/>
              <a:buFontTx/>
              <a:buNone/>
              <a:tabLst/>
              <a:defRPr/>
            </a:pPr>
            <a:r>
              <a:rPr kumimoji="0" lang="de-DE" sz="1800" b="0" i="0" u="none" strike="noStrike" kern="1200" cap="none" spc="0" normalizeH="0" baseline="0" noProof="0" dirty="0">
                <a:ln>
                  <a:noFill/>
                </a:ln>
                <a:solidFill>
                  <a:srgbClr val="7E5B29"/>
                </a:solidFill>
                <a:effectLst/>
                <a:uLnTx/>
                <a:uFillTx/>
                <a:latin typeface="Gill Sans MT"/>
                <a:ea typeface="Open Sans SemiBold" panose="020B0706030804020204" pitchFamily="34" charset="0"/>
                <a:cs typeface="Open Sans SemiBold" panose="020B0706030804020204" pitchFamily="34" charset="0"/>
              </a:rPr>
              <a:t>Wissenschaftspartner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400" b="0" i="0" u="none" strike="noStrike" kern="1200" cap="none" spc="0" normalizeH="0" baseline="0" noProof="0" dirty="0">
              <a:ln>
                <a:noFill/>
              </a:ln>
              <a:solidFill>
                <a:srgbClr val="009535"/>
              </a:solidFill>
              <a:effectLst/>
              <a:uLnTx/>
              <a:uFillTx/>
              <a:latin typeface="Gill Sans MT"/>
              <a:ea typeface="Open Sans SemiBold" panose="020B0706030804020204" pitchFamily="34" charset="0"/>
              <a:cs typeface="Open Sans SemiBold" panose="020B07060308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a:ln>
                  <a:noFill/>
                </a:ln>
                <a:solidFill>
                  <a:srgbClr val="000000"/>
                </a:solidFill>
                <a:effectLst/>
                <a:uLnTx/>
                <a:uFillTx/>
                <a:latin typeface="Gill Sans MT"/>
                <a:ea typeface="Open Sans SemiBold"/>
                <a:cs typeface="Open Sans SemiBold"/>
              </a:rPr>
              <a:t>IMWF</a:t>
            </a:r>
            <a:r>
              <a:rPr kumimoji="0" lang="de-DE" sz="1400" b="1" i="0" u="none" strike="noStrike" kern="1200" cap="none" spc="0" normalizeH="0" baseline="0" noProof="0" dirty="0">
                <a:ln>
                  <a:noFill/>
                </a:ln>
                <a:solidFill>
                  <a:srgbClr val="000000"/>
                </a:solidFill>
                <a:effectLst/>
                <a:uLnTx/>
                <a:uFillTx/>
                <a:latin typeface="Gill Sans MT"/>
                <a:ea typeface="Open Sans SemiBold"/>
                <a:cs typeface="Open Sans SemiBold"/>
              </a:rPr>
              <a:t> </a:t>
            </a:r>
            <a:r>
              <a:rPr kumimoji="0" lang="de-DE" sz="1800" b="1" i="0" u="none" strike="noStrike" kern="1200" cap="none" spc="0" normalizeH="0" baseline="0" noProof="0" dirty="0">
                <a:ln>
                  <a:noFill/>
                </a:ln>
                <a:solidFill>
                  <a:srgbClr val="000000"/>
                </a:solidFill>
                <a:effectLst/>
                <a:uLnTx/>
                <a:uFillTx/>
                <a:latin typeface="Gill Sans MT"/>
                <a:ea typeface="Open Sans SemiBold"/>
                <a:cs typeface="Open Sans SemiBold"/>
              </a:rPr>
              <a:t>GmbH</a:t>
            </a:r>
          </a:p>
          <a:p>
            <a:pPr marL="0" marR="0" lvl="1" indent="0" algn="l" defTabSz="533400" rtl="0" eaLnBrk="0" fontAlgn="base" latinLnBrk="0" hangingPunct="0">
              <a:lnSpc>
                <a:spcPct val="100000"/>
              </a:lnSpc>
              <a:spcBef>
                <a:spcPct val="0"/>
              </a:spcBef>
              <a:spcAft>
                <a:spcPts val="0"/>
              </a:spcAft>
              <a:buClrTx/>
              <a:buSzTx/>
              <a:buFontTx/>
              <a:buNone/>
              <a:tabLst/>
              <a:defRPr/>
            </a:pPr>
            <a:endParaRPr lang="de-DE" dirty="0"/>
          </a:p>
        </p:txBody>
      </p:sp>
      <p:sp>
        <p:nvSpPr>
          <p:cNvPr id="2" name="Datumsplatzhalter 1">
            <a:extLst>
              <a:ext uri="{FF2B5EF4-FFF2-40B4-BE49-F238E27FC236}">
                <a16:creationId xmlns:a16="http://schemas.microsoft.com/office/drawing/2014/main" id="{46157945-4D5F-716E-88D7-DFFE2F2586C7}"/>
              </a:ext>
            </a:extLst>
          </p:cNvPr>
          <p:cNvSpPr>
            <a:spLocks noGrp="1"/>
          </p:cNvSpPr>
          <p:nvPr>
            <p:ph type="dt" sz="half" idx="22"/>
          </p:nvPr>
        </p:nvSpPr>
        <p:spPr/>
        <p:txBody>
          <a:bodyPr/>
          <a:lstStyle/>
          <a:p>
            <a:r>
              <a:rPr lang="de-DE"/>
              <a:t>August 2025</a:t>
            </a:r>
            <a:endParaRPr lang="de-DE" dirty="0"/>
          </a:p>
        </p:txBody>
      </p:sp>
      <p:sp>
        <p:nvSpPr>
          <p:cNvPr id="3" name="Fußzeilenplatzhalter 2">
            <a:extLst>
              <a:ext uri="{FF2B5EF4-FFF2-40B4-BE49-F238E27FC236}">
                <a16:creationId xmlns:a16="http://schemas.microsoft.com/office/drawing/2014/main" id="{EC44F737-BADE-F7A3-A369-C3E74F3825F0}"/>
              </a:ext>
            </a:extLst>
          </p:cNvPr>
          <p:cNvSpPr>
            <a:spLocks noGrp="1"/>
          </p:cNvSpPr>
          <p:nvPr>
            <p:ph type="ftr" sz="quarter" idx="23"/>
          </p:nvPr>
        </p:nvSpPr>
        <p:spPr/>
        <p:txBody>
          <a:bodyPr/>
          <a:lstStyle/>
          <a:p>
            <a:r>
              <a:rPr lang="fr-FR" dirty="0"/>
              <a:t>© ServiceValue </a:t>
            </a:r>
            <a:r>
              <a:rPr lang="fr-FR" dirty="0" err="1"/>
              <a:t>GmbH</a:t>
            </a:r>
            <a:r>
              <a:rPr lang="fr-FR" dirty="0"/>
              <a:t>, </a:t>
            </a:r>
            <a:r>
              <a:rPr lang="de-DE" dirty="0"/>
              <a:t>F.A.Z. Institut GmbH</a:t>
            </a:r>
          </a:p>
        </p:txBody>
      </p:sp>
      <p:sp>
        <p:nvSpPr>
          <p:cNvPr id="4" name="Foliennummernplatzhalter 3">
            <a:extLst>
              <a:ext uri="{FF2B5EF4-FFF2-40B4-BE49-F238E27FC236}">
                <a16:creationId xmlns:a16="http://schemas.microsoft.com/office/drawing/2014/main" id="{E6A45051-9876-2AAE-18B7-307E02D7E4D4}"/>
              </a:ext>
            </a:extLst>
          </p:cNvPr>
          <p:cNvSpPr>
            <a:spLocks noGrp="1"/>
          </p:cNvSpPr>
          <p:nvPr>
            <p:ph type="sldNum" sz="quarter" idx="24"/>
          </p:nvPr>
        </p:nvSpPr>
        <p:spPr/>
        <p:txBody>
          <a:bodyPr/>
          <a:lstStyle/>
          <a:p>
            <a:fld id="{1A35A9F0-5D08-4160-802E-28E42A13C7EB}" type="slidenum">
              <a:rPr lang="de-DE" smtClean="0"/>
              <a:pPr/>
              <a:t>12</a:t>
            </a:fld>
            <a:endParaRPr lang="de-DE"/>
          </a:p>
        </p:txBody>
      </p:sp>
      <p:sp>
        <p:nvSpPr>
          <p:cNvPr id="9" name="Titel 8">
            <a:extLst>
              <a:ext uri="{FF2B5EF4-FFF2-40B4-BE49-F238E27FC236}">
                <a16:creationId xmlns:a16="http://schemas.microsoft.com/office/drawing/2014/main" id="{201D2348-BDA7-C963-1E79-E116039EC03B}"/>
              </a:ext>
            </a:extLst>
          </p:cNvPr>
          <p:cNvSpPr>
            <a:spLocks noGrp="1"/>
          </p:cNvSpPr>
          <p:nvPr>
            <p:ph type="title"/>
          </p:nvPr>
        </p:nvSpPr>
        <p:spPr/>
        <p:txBody>
          <a:bodyPr/>
          <a:lstStyle/>
          <a:p>
            <a:r>
              <a:rPr lang="de-DE" dirty="0"/>
              <a:t>Arbeitgeber der Zukunft 2025</a:t>
            </a:r>
          </a:p>
        </p:txBody>
      </p:sp>
      <p:sp>
        <p:nvSpPr>
          <p:cNvPr id="10" name="Untertitel 9">
            <a:extLst>
              <a:ext uri="{FF2B5EF4-FFF2-40B4-BE49-F238E27FC236}">
                <a16:creationId xmlns:a16="http://schemas.microsoft.com/office/drawing/2014/main" id="{02E9CC4F-53D8-D13E-C2A0-CDDB31F56A0A}"/>
              </a:ext>
            </a:extLst>
          </p:cNvPr>
          <p:cNvSpPr>
            <a:spLocks noGrp="1"/>
          </p:cNvSpPr>
          <p:nvPr>
            <p:ph type="subTitle" idx="13"/>
          </p:nvPr>
        </p:nvSpPr>
        <p:spPr/>
        <p:txBody>
          <a:bodyPr tIns="43200" anchor="t"/>
          <a:lstStyle/>
          <a:p>
            <a:r>
              <a:rPr lang="de-DE" sz="2000" cap="all" dirty="0">
                <a:solidFill>
                  <a:schemeClr val="tx1"/>
                </a:solidFill>
                <a:latin typeface="+mj-lt"/>
              </a:rPr>
              <a:t>Kontakt</a:t>
            </a:r>
          </a:p>
          <a:p>
            <a:endParaRPr lang="de-DE" dirty="0"/>
          </a:p>
        </p:txBody>
      </p:sp>
      <p:sp>
        <p:nvSpPr>
          <p:cNvPr id="13" name="Textplatzhalter 11">
            <a:extLst>
              <a:ext uri="{FF2B5EF4-FFF2-40B4-BE49-F238E27FC236}">
                <a16:creationId xmlns:a16="http://schemas.microsoft.com/office/drawing/2014/main" id="{B3B3E512-C1B4-84F4-CA09-FFBA08DAC385}"/>
              </a:ext>
            </a:extLst>
          </p:cNvPr>
          <p:cNvSpPr txBox="1">
            <a:spLocks/>
          </p:cNvSpPr>
          <p:nvPr/>
        </p:nvSpPr>
        <p:spPr bwMode="gray">
          <a:xfrm>
            <a:off x="6290468" y="1806200"/>
            <a:ext cx="5418138" cy="4230452"/>
          </a:xfrm>
          <a:prstGeom prst="rect">
            <a:avLst/>
          </a:prstGeom>
        </p:spPr>
        <p:txBody>
          <a:bodyPr vert="horz" lIns="288000" tIns="180000" rIns="288000" bIns="46800" rtlCol="0">
            <a:noAutofit/>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Open Sans SemiBold" panose="020B0706030804020204" pitchFamily="34" charset="0"/>
                <a:cs typeface="Open Sans SemiBold" panose="020B0706030804020204" pitchFamily="34" charset="0"/>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Open Sans SemiBold" panose="020B0706030804020204" pitchFamily="34" charset="0"/>
                <a:cs typeface="Open Sans SemiBold" panose="020B0706030804020204" pitchFamily="34" charset="0"/>
              </a:defRPr>
            </a:lvl2pPr>
            <a:lvl3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400" kern="1200">
                <a:solidFill>
                  <a:schemeClr val="tx1"/>
                </a:solidFill>
                <a:latin typeface="+mn-lt"/>
                <a:ea typeface="Open Sans SemiBold" panose="020B0706030804020204" pitchFamily="34" charset="0"/>
                <a:cs typeface="Open Sans SemiBold" panose="020B0706030804020204" pitchFamily="34" charset="0"/>
              </a:defRPr>
            </a:lvl3pPr>
            <a:lvl4pPr marL="355600" indent="-1778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400" kern="1200">
                <a:solidFill>
                  <a:schemeClr val="tx1"/>
                </a:solidFill>
                <a:latin typeface="+mn-lt"/>
                <a:ea typeface="Open Sans SemiBold" panose="020B0706030804020204" pitchFamily="34" charset="0"/>
                <a:cs typeface="Open Sans SemiBold" panose="020B0706030804020204" pitchFamily="34" charset="0"/>
              </a:defRPr>
            </a:lvl4pPr>
            <a:lvl5pPr marL="541338" indent="-185738"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400" kern="1200">
                <a:solidFill>
                  <a:schemeClr val="tx1"/>
                </a:solidFill>
                <a:latin typeface="+mn-lt"/>
                <a:ea typeface="Open Sans SemiBold" panose="020B0706030804020204" pitchFamily="34" charset="0"/>
                <a:cs typeface="Open Sans SemiBold" panose="020B0706030804020204" pitchFamily="34" charset="0"/>
              </a:defRPr>
            </a:lvl5pPr>
            <a:lvl6pPr marL="719138" indent="-1778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100" kern="1200">
                <a:solidFill>
                  <a:srgbClr val="000000"/>
                </a:solidFill>
                <a:latin typeface="+mn-lt"/>
                <a:ea typeface="+mn-ea"/>
                <a:cs typeface="+mn-cs"/>
              </a:defRPr>
            </a:lvl6pPr>
            <a:lvl7pPr marL="896938" indent="-1778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100" kern="1200">
                <a:solidFill>
                  <a:srgbClr val="000000"/>
                </a:solidFill>
                <a:latin typeface="+mn-lt"/>
                <a:ea typeface="+mn-ea"/>
                <a:cs typeface="+mn-cs"/>
              </a:defRPr>
            </a:lvl7pPr>
            <a:lvl8pPr marL="1074738" indent="-1778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100" kern="1200">
                <a:solidFill>
                  <a:srgbClr val="000000"/>
                </a:solidFill>
                <a:latin typeface="+mn-lt"/>
                <a:ea typeface="+mn-ea"/>
                <a:cs typeface="+mn-cs"/>
              </a:defRPr>
            </a:lvl8pPr>
            <a:lvl9pPr marL="1252538" indent="-1778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100" kern="1200">
                <a:solidFill>
                  <a:srgbClr val="000000"/>
                </a:solidFill>
                <a:latin typeface="+mn-lt"/>
                <a:ea typeface="+mn-ea"/>
                <a:cs typeface="+mn-cs"/>
              </a:defRPr>
            </a:lvl9pPr>
          </a:lstStyle>
          <a:p>
            <a:pPr marL="0" marR="0" lvl="1" indent="0" algn="l" defTabSz="533400" rtl="0" eaLnBrk="0" fontAlgn="base" latinLnBrk="0" hangingPunct="0">
              <a:lnSpc>
                <a:spcPct val="100000"/>
              </a:lnSpc>
              <a:spcBef>
                <a:spcPct val="0"/>
              </a:spcBef>
              <a:spcAft>
                <a:spcPts val="0"/>
              </a:spcAft>
              <a:buClrTx/>
              <a:buSzTx/>
              <a:buFontTx/>
              <a:buNone/>
              <a:tabLst/>
              <a:defRPr/>
            </a:pPr>
            <a:r>
              <a:rPr lang="de-DE" sz="1800" dirty="0">
                <a:solidFill>
                  <a:srgbClr val="7E5B29"/>
                </a:solidFill>
                <a:latin typeface="Gill Sans MT"/>
              </a:rPr>
              <a:t>Medien</a:t>
            </a:r>
            <a:r>
              <a:rPr kumimoji="0" lang="de-DE" sz="1800" b="0" i="0" u="none" strike="noStrike" kern="1200" cap="none" spc="0" normalizeH="0" baseline="0" noProof="0" dirty="0" err="1">
                <a:ln>
                  <a:noFill/>
                </a:ln>
                <a:solidFill>
                  <a:srgbClr val="7E5B29"/>
                </a:solidFill>
                <a:effectLst/>
                <a:uLnTx/>
                <a:uFillTx/>
                <a:latin typeface="Gill Sans MT"/>
                <a:ea typeface="Open Sans SemiBold" panose="020B0706030804020204" pitchFamily="34" charset="0"/>
                <a:cs typeface="Open Sans SemiBold" panose="020B0706030804020204" pitchFamily="34" charset="0"/>
              </a:rPr>
              <a:t>partner</a:t>
            </a:r>
            <a:endParaRPr kumimoji="0" lang="de-DE" sz="1800" b="0" i="0" u="none" strike="noStrike" kern="1200" cap="none" spc="0" normalizeH="0" baseline="0" noProof="0" dirty="0">
              <a:ln>
                <a:noFill/>
              </a:ln>
              <a:solidFill>
                <a:srgbClr val="7E5B29"/>
              </a:solidFill>
              <a:effectLst/>
              <a:uLnTx/>
              <a:uFillTx/>
              <a:latin typeface="Gill Sans MT"/>
              <a:ea typeface="Open Sans SemiBold" panose="020B0706030804020204" pitchFamily="34" charset="0"/>
              <a:cs typeface="Open Sans SemiBold" panose="020B0706030804020204" pitchFamily="34" charset="0"/>
            </a:endParaRPr>
          </a:p>
          <a:p>
            <a:pPr>
              <a:spcAft>
                <a:spcPts val="0"/>
              </a:spcAft>
              <a:buFontTx/>
              <a:buNone/>
              <a:defRPr/>
            </a:pPr>
            <a:endParaRPr lang="de-DE" sz="1600" b="1" dirty="0">
              <a:solidFill>
                <a:srgbClr val="009535"/>
              </a:solidFill>
              <a:latin typeface="Gill Sans MT"/>
              <a:ea typeface="+mn-ea"/>
              <a:cs typeface="+mn-cs"/>
            </a:endParaRPr>
          </a:p>
          <a:p>
            <a:pPr>
              <a:spcAft>
                <a:spcPts val="0"/>
              </a:spcAft>
              <a:buFontTx/>
              <a:buNone/>
              <a:defRPr/>
            </a:pPr>
            <a:r>
              <a:rPr lang="de-DE" b="1" dirty="0">
                <a:solidFill>
                  <a:srgbClr val="000000"/>
                </a:solidFill>
                <a:latin typeface="Gill Sans MT"/>
                <a:ea typeface="Open Sans SemiBold"/>
                <a:cs typeface="Open Sans SemiBold"/>
              </a:rPr>
              <a:t>F.A.Z. Institut für Management-, Markt- und Medieninformationen GmbH</a:t>
            </a:r>
          </a:p>
          <a:p>
            <a:pPr lvl="1" defTabSz="533400" eaLnBrk="0" fontAlgn="base" hangingPunct="0">
              <a:spcBef>
                <a:spcPct val="0"/>
              </a:spcBef>
              <a:spcAft>
                <a:spcPts val="0"/>
              </a:spcAft>
              <a:buFontTx/>
              <a:buNone/>
              <a:defRPr/>
            </a:pPr>
            <a:br>
              <a:rPr lang="de-DE" b="1" dirty="0">
                <a:solidFill>
                  <a:srgbClr val="000000"/>
                </a:solidFill>
                <a:latin typeface="Gill Sans MT"/>
                <a:ea typeface="Open Sans" panose="020B0606030504020204" pitchFamily="34" charset="0"/>
                <a:cs typeface="Open Sans" panose="020B0606030504020204" pitchFamily="34" charset="0"/>
              </a:rPr>
            </a:br>
            <a:r>
              <a:rPr lang="de-DE" dirty="0">
                <a:solidFill>
                  <a:srgbClr val="000000"/>
                </a:solidFill>
                <a:latin typeface="Gill Sans MT"/>
                <a:ea typeface="Open Sans SemiBold"/>
                <a:cs typeface="Open Sans SemiBold"/>
              </a:rPr>
              <a:t>Pariser Straße 1</a:t>
            </a:r>
          </a:p>
          <a:p>
            <a:pPr lvl="1" defTabSz="533400" eaLnBrk="0" fontAlgn="base" hangingPunct="0">
              <a:spcBef>
                <a:spcPct val="0"/>
              </a:spcBef>
              <a:spcAft>
                <a:spcPts val="0"/>
              </a:spcAft>
              <a:buFontTx/>
              <a:buNone/>
              <a:defRPr/>
            </a:pPr>
            <a:r>
              <a:rPr lang="de-DE" dirty="0">
                <a:solidFill>
                  <a:srgbClr val="000000"/>
                </a:solidFill>
                <a:latin typeface="Gill Sans MT"/>
                <a:ea typeface="Open Sans SemiBold"/>
                <a:cs typeface="Open Sans SemiBold"/>
              </a:rPr>
              <a:t>60489 Frankfurt am Main</a:t>
            </a:r>
          </a:p>
          <a:p>
            <a:pPr lvl="1" defTabSz="533400" eaLnBrk="0" fontAlgn="base" hangingPunct="0">
              <a:spcBef>
                <a:spcPct val="0"/>
              </a:spcBef>
              <a:spcAft>
                <a:spcPts val="0"/>
              </a:spcAft>
              <a:buFontTx/>
              <a:buNone/>
              <a:defRPr/>
            </a:pPr>
            <a:br>
              <a:rPr lang="de-DE" dirty="0">
                <a:solidFill>
                  <a:srgbClr val="000000"/>
                </a:solidFill>
                <a:latin typeface="Gill Sans MT"/>
              </a:rPr>
            </a:br>
            <a:r>
              <a:rPr lang="de-DE" dirty="0">
                <a:solidFill>
                  <a:srgbClr val="000000"/>
                </a:solidFill>
                <a:latin typeface="Gill Sans MT"/>
                <a:ea typeface="Open Sans SemiBold"/>
                <a:cs typeface="Open Sans SemiBold"/>
              </a:rPr>
              <a:t>Fon: 		+49 69 75 91 11 33</a:t>
            </a:r>
          </a:p>
          <a:p>
            <a:pPr lvl="1" defTabSz="533400" eaLnBrk="0" fontAlgn="base" hangingPunct="0">
              <a:spcBef>
                <a:spcPct val="0"/>
              </a:spcBef>
              <a:spcAft>
                <a:spcPts val="0"/>
              </a:spcAft>
              <a:defRPr/>
            </a:pPr>
            <a:r>
              <a:rPr lang="de-DE" dirty="0">
                <a:solidFill>
                  <a:srgbClr val="000000"/>
                </a:solidFill>
                <a:latin typeface="Gill Sans MT"/>
                <a:ea typeface="Open Sans SemiBold"/>
                <a:cs typeface="Open Sans SemiBold"/>
              </a:rPr>
              <a:t>Fax: 		+49 69 75 91 80 11 33</a:t>
            </a:r>
          </a:p>
          <a:p>
            <a:pPr lvl="1" defTabSz="533400" eaLnBrk="0" fontAlgn="base" hangingPunct="0">
              <a:spcBef>
                <a:spcPct val="0"/>
              </a:spcBef>
              <a:spcAft>
                <a:spcPts val="0"/>
              </a:spcAft>
              <a:buFontTx/>
              <a:buNone/>
              <a:defRPr/>
            </a:pPr>
            <a:endParaRPr lang="de-DE" dirty="0">
              <a:solidFill>
                <a:srgbClr val="000000"/>
              </a:solidFill>
              <a:latin typeface="Gill Sans MT"/>
            </a:endParaRPr>
          </a:p>
          <a:p>
            <a:pPr lvl="1" defTabSz="533400" eaLnBrk="0" fontAlgn="base" hangingPunct="0">
              <a:spcBef>
                <a:spcPct val="0"/>
              </a:spcBef>
              <a:spcAft>
                <a:spcPts val="0"/>
              </a:spcAft>
              <a:defRPr/>
            </a:pPr>
            <a:r>
              <a:rPr lang="de-DE" dirty="0">
                <a:solidFill>
                  <a:srgbClr val="000000"/>
                </a:solidFill>
                <a:latin typeface="Gill Sans MT"/>
                <a:ea typeface="Open Sans SemiBold"/>
                <a:cs typeface="Open Sans SemiBold"/>
              </a:rPr>
              <a:t>E-Mail: 		Info@faz-institut.de</a:t>
            </a:r>
          </a:p>
          <a:p>
            <a:pPr lvl="1" defTabSz="533400" eaLnBrk="0" fontAlgn="base" hangingPunct="0">
              <a:spcBef>
                <a:spcPct val="0"/>
              </a:spcBef>
              <a:spcAft>
                <a:spcPts val="0"/>
              </a:spcAft>
              <a:buFontTx/>
              <a:buNone/>
              <a:defRPr/>
            </a:pPr>
            <a:endParaRPr lang="de-DE" dirty="0">
              <a:solidFill>
                <a:srgbClr val="000000"/>
              </a:solidFill>
              <a:latin typeface="Gill Sans MT"/>
            </a:endParaRPr>
          </a:p>
          <a:p>
            <a:pPr lvl="1" defTabSz="533400" eaLnBrk="0" fontAlgn="base" hangingPunct="0">
              <a:spcBef>
                <a:spcPct val="0"/>
              </a:spcBef>
              <a:spcAft>
                <a:spcPts val="0"/>
              </a:spcAft>
              <a:buFontTx/>
              <a:buNone/>
              <a:defRPr/>
            </a:pPr>
            <a:r>
              <a:rPr lang="de-DE" dirty="0">
                <a:solidFill>
                  <a:srgbClr val="000000"/>
                </a:solidFill>
                <a:latin typeface="Gill Sans MT"/>
                <a:ea typeface="Open Sans SemiBold"/>
                <a:cs typeface="Open Sans SemiBold"/>
              </a:rPr>
              <a:t>www.faz-institut.de</a:t>
            </a:r>
          </a:p>
          <a:p>
            <a:pPr lvl="1" defTabSz="533400" eaLnBrk="0" fontAlgn="base" hangingPunct="0">
              <a:spcBef>
                <a:spcPct val="0"/>
              </a:spcBef>
              <a:spcAft>
                <a:spcPts val="0"/>
              </a:spcAft>
              <a:buFontTx/>
              <a:buNone/>
              <a:defRPr/>
            </a:pPr>
            <a:endParaRPr lang="de-DE" dirty="0">
              <a:solidFill>
                <a:srgbClr val="000000"/>
              </a:solidFill>
              <a:latin typeface="Gill Sans MT"/>
              <a:ea typeface="Open Sans SemiBold"/>
              <a:cs typeface="Open Sans SemiBold"/>
            </a:endParaRPr>
          </a:p>
          <a:p>
            <a:pPr lvl="1" defTabSz="533400" eaLnBrk="0" fontAlgn="base" hangingPunct="0">
              <a:spcBef>
                <a:spcPct val="0"/>
              </a:spcBef>
              <a:spcAft>
                <a:spcPts val="0"/>
              </a:spcAft>
              <a:buFontTx/>
              <a:buNone/>
              <a:defRPr/>
            </a:pPr>
            <a:endParaRPr lang="de-DE" dirty="0"/>
          </a:p>
        </p:txBody>
      </p:sp>
    </p:spTree>
    <p:extLst>
      <p:ext uri="{BB962C8B-B14F-4D97-AF65-F5344CB8AC3E}">
        <p14:creationId xmlns:p14="http://schemas.microsoft.com/office/powerpoint/2010/main" val="218423655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B980CD41-6BE3-4A44-83A0-2EC2BC328911}"/>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06" imgH="306" progId="TCLayout.ActiveDocument.1">
                  <p:embed/>
                </p:oleObj>
              </mc:Choice>
              <mc:Fallback>
                <p:oleObj name="think-cell Folie" r:id="rId4" imgW="306" imgH="306" progId="TCLayout.ActiveDocument.1">
                  <p:embed/>
                  <p:pic>
                    <p:nvPicPr>
                      <p:cNvPr id="6" name="Objekt 5" hidden="1">
                        <a:extLst>
                          <a:ext uri="{FF2B5EF4-FFF2-40B4-BE49-F238E27FC236}">
                            <a16:creationId xmlns:a16="http://schemas.microsoft.com/office/drawing/2014/main" id="{B980CD41-6BE3-4A44-83A0-2EC2BC32891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Datumsplatzhalter 15">
            <a:extLst>
              <a:ext uri="{FF2B5EF4-FFF2-40B4-BE49-F238E27FC236}">
                <a16:creationId xmlns:a16="http://schemas.microsoft.com/office/drawing/2014/main" id="{C4E0FD0E-FF86-434E-867E-41FC0BE0724D}"/>
              </a:ext>
            </a:extLst>
          </p:cNvPr>
          <p:cNvSpPr>
            <a:spLocks noGrp="1"/>
          </p:cNvSpPr>
          <p:nvPr>
            <p:ph type="dt" sz="half" idx="4294967295"/>
          </p:nvPr>
        </p:nvSpPr>
        <p:spPr bwMode="gray">
          <a:xfrm>
            <a:off x="0" y="6733042"/>
            <a:ext cx="409575" cy="12495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500" b="0" i="0" u="none" strike="noStrike" kern="1200" cap="none" spc="0" normalizeH="0" baseline="0" noProof="0">
                <a:ln>
                  <a:noFill/>
                </a:ln>
                <a:solidFill>
                  <a:srgbClr val="1A284E">
                    <a:alpha val="0"/>
                  </a:srgbClr>
                </a:solidFill>
                <a:effectLst/>
                <a:uLnTx/>
                <a:uFillTx/>
                <a:latin typeface="Open Sans" panose="020B0606030504020204" pitchFamily="34" charset="0"/>
                <a:ea typeface="Open Sans" panose="020B0606030504020204" pitchFamily="34" charset="0"/>
                <a:cs typeface="Open Sans" panose="020B0606030504020204" pitchFamily="34" charset="0"/>
              </a:rPr>
              <a:t>August 2025</a:t>
            </a:r>
          </a:p>
        </p:txBody>
      </p:sp>
      <p:sp>
        <p:nvSpPr>
          <p:cNvPr id="3" name="Textplatzhalter 2">
            <a:extLst>
              <a:ext uri="{FF2B5EF4-FFF2-40B4-BE49-F238E27FC236}">
                <a16:creationId xmlns:a16="http://schemas.microsoft.com/office/drawing/2014/main" id="{C8429DBF-CA96-41FD-A840-ECCC5213A7F8}"/>
              </a:ext>
            </a:extLst>
          </p:cNvPr>
          <p:cNvSpPr>
            <a:spLocks noGrp="1"/>
          </p:cNvSpPr>
          <p:nvPr>
            <p:ph type="body" sz="quarter" idx="14"/>
          </p:nvPr>
        </p:nvSpPr>
        <p:spPr bwMode="gray"/>
        <p:txBody>
          <a:bodyPr/>
          <a:lstStyle/>
          <a:p>
            <a:pPr>
              <a:lnSpc>
                <a:spcPct val="90000"/>
              </a:lnSpc>
            </a:pPr>
            <a:r>
              <a:rPr lang="de-DE" b="1" dirty="0">
                <a:ea typeface="Open Sans ExtraBold" panose="020B0906030804020204" pitchFamily="34" charset="0"/>
                <a:cs typeface="Open Sans ExtraBold" panose="020B0906030804020204" pitchFamily="34" charset="0"/>
              </a:rPr>
              <a:t>Motivation </a:t>
            </a:r>
            <a:br>
              <a:rPr lang="de-DE" b="1" dirty="0">
                <a:ea typeface="Open Sans ExtraBold" panose="020B0906030804020204" pitchFamily="34" charset="0"/>
                <a:cs typeface="Open Sans ExtraBold" panose="020B0906030804020204" pitchFamily="34" charset="0"/>
              </a:rPr>
            </a:br>
            <a:r>
              <a:rPr lang="de-DE" b="1" dirty="0">
                <a:ea typeface="Open Sans ExtraBold" panose="020B0906030804020204" pitchFamily="34" charset="0"/>
                <a:cs typeface="Open Sans ExtraBold" panose="020B0906030804020204" pitchFamily="34" charset="0"/>
              </a:rPr>
              <a:t>&amp; Methodik</a:t>
            </a:r>
          </a:p>
        </p:txBody>
      </p:sp>
      <p:sp>
        <p:nvSpPr>
          <p:cNvPr id="4" name="Textplatzhalter 3">
            <a:extLst>
              <a:ext uri="{FF2B5EF4-FFF2-40B4-BE49-F238E27FC236}">
                <a16:creationId xmlns:a16="http://schemas.microsoft.com/office/drawing/2014/main" id="{D5AB55E1-F844-4416-AD19-A1FF34604E54}"/>
              </a:ext>
            </a:extLst>
          </p:cNvPr>
          <p:cNvSpPr>
            <a:spLocks noGrp="1"/>
          </p:cNvSpPr>
          <p:nvPr>
            <p:ph type="body" sz="quarter" idx="19"/>
          </p:nvPr>
        </p:nvSpPr>
        <p:spPr bwMode="gray">
          <a:xfrm>
            <a:off x="7918758" y="2596719"/>
            <a:ext cx="878878" cy="694418"/>
          </a:xfrm>
        </p:spPr>
        <p:txBody>
          <a:bodyPr/>
          <a:lstStyle/>
          <a:p>
            <a:r>
              <a:rPr lang="de-DE" dirty="0"/>
              <a:t>#</a:t>
            </a:r>
          </a:p>
        </p:txBody>
      </p:sp>
      <p:sp>
        <p:nvSpPr>
          <p:cNvPr id="7" name="Foliennummernplatzhalter 6">
            <a:extLst>
              <a:ext uri="{FF2B5EF4-FFF2-40B4-BE49-F238E27FC236}">
                <a16:creationId xmlns:a16="http://schemas.microsoft.com/office/drawing/2014/main" id="{FEC85E76-EB0B-3F4D-FBEF-0124266A79E6}"/>
              </a:ext>
            </a:extLst>
          </p:cNvPr>
          <p:cNvSpPr>
            <a:spLocks noGrp="1"/>
          </p:cNvSpPr>
          <p:nvPr>
            <p:ph type="sldNum" sz="quarter" idx="22"/>
          </p:nvPr>
        </p:nvSpPr>
        <p:spPr/>
        <p:txBody>
          <a:bodyPr/>
          <a:lstStyle/>
          <a:p>
            <a:fld id="{1A35A9F0-5D08-4160-802E-28E42A13C7EB}" type="slidenum">
              <a:rPr lang="de-DE" smtClean="0"/>
              <a:pPr/>
              <a:t>2</a:t>
            </a:fld>
            <a:endParaRPr lang="de-DE" dirty="0"/>
          </a:p>
        </p:txBody>
      </p:sp>
      <p:pic>
        <p:nvPicPr>
          <p:cNvPr id="9" name="Grafik 8">
            <a:extLst>
              <a:ext uri="{FF2B5EF4-FFF2-40B4-BE49-F238E27FC236}">
                <a16:creationId xmlns:a16="http://schemas.microsoft.com/office/drawing/2014/main" id="{139BF0BF-C60F-3042-2A02-911F754765FE}"/>
              </a:ext>
            </a:extLst>
          </p:cNvPr>
          <p:cNvPicPr>
            <a:picLocks noChangeAspect="1"/>
          </p:cNvPicPr>
          <p:nvPr/>
        </p:nvPicPr>
        <p:blipFill rotWithShape="1">
          <a:blip r:embed="rId6">
            <a:duotone>
              <a:schemeClr val="accent3">
                <a:shade val="45000"/>
                <a:satMod val="135000"/>
              </a:schemeClr>
              <a:prstClr val="white"/>
            </a:duotone>
            <a:extLst>
              <a:ext uri="{28A0092B-C50C-407E-A947-70E740481C1C}">
                <a14:useLocalDpi xmlns:a14="http://schemas.microsoft.com/office/drawing/2010/main" val="0"/>
              </a:ext>
            </a:extLst>
          </a:blip>
          <a:srcRect l="-455" t="3193" r="-388" b="9163"/>
          <a:stretch/>
        </p:blipFill>
        <p:spPr>
          <a:xfrm>
            <a:off x="223837" y="192129"/>
            <a:ext cx="7391400" cy="6423937"/>
          </a:xfrm>
          <a:prstGeom prst="rect">
            <a:avLst/>
          </a:prstGeom>
        </p:spPr>
      </p:pic>
      <p:sp>
        <p:nvSpPr>
          <p:cNvPr id="5" name="Fußzeilenplatzhalter 1">
            <a:extLst>
              <a:ext uri="{FF2B5EF4-FFF2-40B4-BE49-F238E27FC236}">
                <a16:creationId xmlns:a16="http://schemas.microsoft.com/office/drawing/2014/main" id="{B6644B99-D29C-9B63-61D3-C7EA35249B6D}"/>
              </a:ext>
            </a:extLst>
          </p:cNvPr>
          <p:cNvSpPr txBox="1">
            <a:spLocks/>
          </p:cNvSpPr>
          <p:nvPr/>
        </p:nvSpPr>
        <p:spPr bwMode="gray">
          <a:xfrm>
            <a:off x="236537" y="6671469"/>
            <a:ext cx="720725" cy="122237"/>
          </a:xfrm>
          <a:prstGeom prst="rect">
            <a:avLst/>
          </a:prstGeom>
        </p:spPr>
        <p:txBody>
          <a:bodyPr vert="horz" lIns="0" tIns="0" rIns="0" bIns="0" rtlCol="0" anchor="ctr">
            <a:noAutofit/>
          </a:bodyPr>
          <a:lstStyle>
            <a:defPPr>
              <a:defRPr lang="de-DE"/>
            </a:defPPr>
            <a:lvl1pPr marL="0" algn="l" defTabSz="914400" rtl="0" eaLnBrk="1" latinLnBrk="0" hangingPunct="1">
              <a:defRPr sz="900" kern="1200">
                <a:solidFill>
                  <a:srgbClr val="6D6E71"/>
                </a:solidFill>
                <a:latin typeface="+mn-lt"/>
                <a:ea typeface="Open Sans" panose="020B0606030504020204" pitchFamily="34" charset="0"/>
                <a:cs typeface="Open Sans" panose="020B0606030504020204" pitchFamily="34" charset="0"/>
              </a:defRPr>
            </a:lvl1pPr>
            <a:lvl2pPr marL="0" indent="0" algn="l" defTabSz="914400" rtl="0" eaLnBrk="1" latinLnBrk="0" hangingPunct="1">
              <a:defRPr sz="800" kern="1200">
                <a:solidFill>
                  <a:schemeClr val="tx1"/>
                </a:solidFill>
                <a:latin typeface="+mn-lt"/>
                <a:ea typeface="+mn-ea"/>
                <a:cs typeface="+mn-cs"/>
              </a:defRPr>
            </a:lvl2pPr>
            <a:lvl3pPr marL="0" indent="0" algn="l" defTabSz="914400" rtl="0" eaLnBrk="1" latinLnBrk="0" hangingPunct="1">
              <a:defRPr sz="800" kern="1200">
                <a:solidFill>
                  <a:schemeClr val="tx1"/>
                </a:solidFill>
                <a:latin typeface="+mn-lt"/>
                <a:ea typeface="+mn-ea"/>
                <a:cs typeface="+mn-cs"/>
              </a:defRPr>
            </a:lvl3pPr>
            <a:lvl4pPr marL="0" indent="0" algn="l" defTabSz="914400" rtl="0" eaLnBrk="1" latinLnBrk="0" hangingPunct="1">
              <a:defRPr sz="800" kern="1200">
                <a:solidFill>
                  <a:schemeClr val="tx1"/>
                </a:solidFill>
                <a:latin typeface="+mn-lt"/>
                <a:ea typeface="+mn-ea"/>
                <a:cs typeface="+mn-cs"/>
              </a:defRPr>
            </a:lvl4pPr>
            <a:lvl5pPr marL="0" indent="0" algn="l" defTabSz="914400" rtl="0" eaLnBrk="1" latinLnBrk="0" hangingPunct="1">
              <a:defRPr sz="800" kern="1200">
                <a:solidFill>
                  <a:schemeClr val="tx1"/>
                </a:solidFill>
                <a:latin typeface="+mn-lt"/>
                <a:ea typeface="+mn-ea"/>
                <a:cs typeface="+mn-cs"/>
              </a:defRPr>
            </a:lvl5pPr>
            <a:lvl6pPr marL="0" indent="0" algn="l" defTabSz="914400" rtl="0" eaLnBrk="1" latinLnBrk="0" hangingPunct="1">
              <a:defRPr sz="800" kern="1200">
                <a:solidFill>
                  <a:schemeClr val="tx1"/>
                </a:solidFill>
                <a:latin typeface="+mn-lt"/>
                <a:ea typeface="+mn-ea"/>
                <a:cs typeface="+mn-cs"/>
              </a:defRPr>
            </a:lvl6pPr>
            <a:lvl7pPr marL="0" indent="0" algn="l" defTabSz="914400" rtl="0" eaLnBrk="1" latinLnBrk="0" hangingPunct="1">
              <a:defRPr sz="800" kern="1200">
                <a:solidFill>
                  <a:schemeClr val="tx1"/>
                </a:solidFill>
                <a:latin typeface="+mn-lt"/>
                <a:ea typeface="+mn-ea"/>
                <a:cs typeface="+mn-cs"/>
              </a:defRPr>
            </a:lvl7pPr>
            <a:lvl8pPr marL="0" indent="0" algn="l" defTabSz="914400" rtl="0" eaLnBrk="1" latinLnBrk="0" hangingPunct="1">
              <a:defRPr sz="800" kern="1200">
                <a:solidFill>
                  <a:schemeClr val="tx1"/>
                </a:solidFill>
                <a:latin typeface="+mn-lt"/>
                <a:ea typeface="+mn-ea"/>
                <a:cs typeface="+mn-cs"/>
              </a:defRPr>
            </a:lvl8pPr>
            <a:lvl9pPr marL="0" indent="0" algn="l" defTabSz="914400" rtl="0" eaLnBrk="1" latinLnBrk="0" hangingPunct="1">
              <a:defRPr sz="800" kern="1200">
                <a:solidFill>
                  <a:schemeClr val="tx1"/>
                </a:solidFill>
                <a:latin typeface="+mn-lt"/>
                <a:ea typeface="+mn-ea"/>
                <a:cs typeface="+mn-cs"/>
              </a:defRPr>
            </a:lvl9pPr>
          </a:lstStyle>
          <a:p>
            <a:pPr>
              <a:defRPr/>
            </a:pPr>
            <a:r>
              <a:rPr lang="fr-FR" sz="500" dirty="0">
                <a:solidFill>
                  <a:srgbClr val="1A284E">
                    <a:alpha val="0"/>
                  </a:srgbClr>
                </a:solidFill>
                <a:latin typeface="+mj-lt"/>
              </a:rPr>
              <a:t>© ServiceValue </a:t>
            </a:r>
            <a:r>
              <a:rPr lang="fr-FR" sz="500" dirty="0" err="1">
                <a:solidFill>
                  <a:srgbClr val="1A284E">
                    <a:alpha val="0"/>
                  </a:srgbClr>
                </a:solidFill>
                <a:latin typeface="+mj-lt"/>
              </a:rPr>
              <a:t>GmbH</a:t>
            </a:r>
            <a:r>
              <a:rPr lang="fr-FR" sz="500" dirty="0">
                <a:solidFill>
                  <a:srgbClr val="1A284E">
                    <a:alpha val="0"/>
                  </a:srgbClr>
                </a:solidFill>
                <a:latin typeface="+mj-lt"/>
              </a:rPr>
              <a:t>, F.A.Z. Institut </a:t>
            </a:r>
            <a:r>
              <a:rPr lang="fr-FR" sz="500" dirty="0" err="1">
                <a:solidFill>
                  <a:srgbClr val="1A284E">
                    <a:alpha val="0"/>
                  </a:srgbClr>
                </a:solidFill>
                <a:latin typeface="+mj-lt"/>
              </a:rPr>
              <a:t>GmbH</a:t>
            </a:r>
            <a:endParaRPr lang="fr-FR" sz="500" dirty="0">
              <a:solidFill>
                <a:srgbClr val="1A284E">
                  <a:alpha val="0"/>
                </a:srgbClr>
              </a:solidFill>
              <a:latin typeface="+mj-lt"/>
            </a:endParaRPr>
          </a:p>
        </p:txBody>
      </p:sp>
    </p:spTree>
    <p:extLst>
      <p:ext uri="{BB962C8B-B14F-4D97-AF65-F5344CB8AC3E}">
        <p14:creationId xmlns:p14="http://schemas.microsoft.com/office/powerpoint/2010/main" val="76899979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26F0B5E2-D80A-FD65-4998-F79A40578FC6}"/>
              </a:ext>
            </a:extLst>
          </p:cNvPr>
          <p:cNvSpPr>
            <a:spLocks noGrp="1"/>
          </p:cNvSpPr>
          <p:nvPr>
            <p:ph type="dt" sz="half" idx="14"/>
          </p:nvPr>
        </p:nvSpPr>
        <p:spPr/>
        <p:txBody>
          <a:bodyPr/>
          <a:lstStyle/>
          <a:p>
            <a:r>
              <a:rPr lang="de-DE"/>
              <a:t>August 2025</a:t>
            </a:r>
            <a:endParaRPr lang="de-DE" dirty="0"/>
          </a:p>
        </p:txBody>
      </p:sp>
      <p:sp>
        <p:nvSpPr>
          <p:cNvPr id="4" name="Fußzeilenplatzhalter 3">
            <a:extLst>
              <a:ext uri="{FF2B5EF4-FFF2-40B4-BE49-F238E27FC236}">
                <a16:creationId xmlns:a16="http://schemas.microsoft.com/office/drawing/2014/main" id="{F3BD176E-3A41-4153-2AF1-FB74978EBCA5}"/>
              </a:ext>
            </a:extLst>
          </p:cNvPr>
          <p:cNvSpPr>
            <a:spLocks noGrp="1"/>
          </p:cNvSpPr>
          <p:nvPr>
            <p:ph type="ftr" sz="quarter" idx="15"/>
          </p:nvPr>
        </p:nvSpPr>
        <p:spPr/>
        <p:txBody>
          <a:bodyPr/>
          <a:lstStyle/>
          <a:p>
            <a:r>
              <a:rPr lang="fr-FR" dirty="0"/>
              <a:t>© ServiceValue </a:t>
            </a:r>
            <a:r>
              <a:rPr lang="fr-FR" dirty="0" err="1"/>
              <a:t>GmbH</a:t>
            </a:r>
            <a:r>
              <a:rPr lang="fr-FR" dirty="0"/>
              <a:t>, </a:t>
            </a:r>
            <a:r>
              <a:rPr lang="de-DE" dirty="0"/>
              <a:t>F.A.Z. Institut GmbH</a:t>
            </a:r>
          </a:p>
        </p:txBody>
      </p:sp>
      <p:sp>
        <p:nvSpPr>
          <p:cNvPr id="10" name="Foliennummernplatzhalter 9">
            <a:extLst>
              <a:ext uri="{FF2B5EF4-FFF2-40B4-BE49-F238E27FC236}">
                <a16:creationId xmlns:a16="http://schemas.microsoft.com/office/drawing/2014/main" id="{0CE4107C-30D0-6520-EAE0-24F8647AF24C}"/>
              </a:ext>
            </a:extLst>
          </p:cNvPr>
          <p:cNvSpPr>
            <a:spLocks noGrp="1"/>
          </p:cNvSpPr>
          <p:nvPr>
            <p:ph type="sldNum" sz="quarter" idx="16"/>
          </p:nvPr>
        </p:nvSpPr>
        <p:spPr/>
        <p:txBody>
          <a:bodyPr/>
          <a:lstStyle/>
          <a:p>
            <a:fld id="{1A35A9F0-5D08-4160-802E-28E42A13C7EB}" type="slidenum">
              <a:rPr lang="de-DE" smtClean="0"/>
              <a:pPr/>
              <a:t>3</a:t>
            </a:fld>
            <a:endParaRPr lang="de-DE"/>
          </a:p>
        </p:txBody>
      </p:sp>
      <p:sp>
        <p:nvSpPr>
          <p:cNvPr id="8" name="Titel 7">
            <a:extLst>
              <a:ext uri="{FF2B5EF4-FFF2-40B4-BE49-F238E27FC236}">
                <a16:creationId xmlns:a16="http://schemas.microsoft.com/office/drawing/2014/main" id="{99BFD5C4-67AE-2DAE-1090-BCF553A0D81A}"/>
              </a:ext>
            </a:extLst>
          </p:cNvPr>
          <p:cNvSpPr>
            <a:spLocks noGrp="1"/>
          </p:cNvSpPr>
          <p:nvPr>
            <p:ph type="title"/>
          </p:nvPr>
        </p:nvSpPr>
        <p:spPr/>
        <p:txBody>
          <a:bodyPr/>
          <a:lstStyle/>
          <a:p>
            <a:r>
              <a:rPr lang="de-DE" dirty="0"/>
              <a:t>Arbeitgeber der Zukunft 2025</a:t>
            </a:r>
          </a:p>
        </p:txBody>
      </p:sp>
      <p:sp>
        <p:nvSpPr>
          <p:cNvPr id="6" name="Untertitel 5">
            <a:extLst>
              <a:ext uri="{FF2B5EF4-FFF2-40B4-BE49-F238E27FC236}">
                <a16:creationId xmlns:a16="http://schemas.microsoft.com/office/drawing/2014/main" id="{51D32950-65BD-42E9-91DE-E1D15232CB3B}"/>
              </a:ext>
            </a:extLst>
          </p:cNvPr>
          <p:cNvSpPr>
            <a:spLocks noGrp="1"/>
          </p:cNvSpPr>
          <p:nvPr>
            <p:ph type="subTitle" idx="13"/>
          </p:nvPr>
        </p:nvSpPr>
        <p:spPr>
          <a:prstGeom prst="rect">
            <a:avLst/>
          </a:prstGeom>
        </p:spPr>
        <p:txBody>
          <a:bodyPr/>
          <a:lstStyle/>
          <a:p>
            <a:r>
              <a:rPr lang="de-DE" sz="2000" cap="all" dirty="0">
                <a:solidFill>
                  <a:schemeClr val="tx1"/>
                </a:solidFill>
                <a:effectLst>
                  <a:glow rad="215900">
                    <a:schemeClr val="bg1">
                      <a:alpha val="17000"/>
                    </a:schemeClr>
                  </a:glow>
                </a:effectLst>
                <a:latin typeface="+mj-lt"/>
                <a:ea typeface="Open Sans ExtraBold" panose="020B0906030804020204" pitchFamily="34" charset="0"/>
                <a:cs typeface="Open Sans ExtraBold" panose="020B0906030804020204" pitchFamily="34" charset="0"/>
              </a:rPr>
              <a:t>Motivation</a:t>
            </a:r>
          </a:p>
        </p:txBody>
      </p:sp>
      <p:sp>
        <p:nvSpPr>
          <p:cNvPr id="9" name="Textplatzhalter 3">
            <a:extLst>
              <a:ext uri="{FF2B5EF4-FFF2-40B4-BE49-F238E27FC236}">
                <a16:creationId xmlns:a16="http://schemas.microsoft.com/office/drawing/2014/main" id="{FEC143F1-A8F2-381C-07F4-ADB951B86E2A}"/>
              </a:ext>
            </a:extLst>
          </p:cNvPr>
          <p:cNvSpPr>
            <a:spLocks noGrp="1"/>
          </p:cNvSpPr>
          <p:nvPr>
            <p:ph type="body" sz="quarter" idx="26"/>
          </p:nvPr>
        </p:nvSpPr>
        <p:spPr bwMode="gray">
          <a:prstGeom prst="rect">
            <a:avLst/>
          </a:prstGeom>
        </p:spPr>
        <p:txBody>
          <a:bodyPr vert="horz" lIns="0" tIns="46800" rIns="0" bIns="46800" rtlCol="0" anchor="t">
            <a:noAutofit/>
          </a:bodyPr>
          <a:lstStyle/>
          <a:p>
            <a:pPr algn="just"/>
            <a:r>
              <a:rPr lang="de-DE" dirty="0"/>
              <a:t>In einer Zeit tiefgreifender Transformationen und globaler Herausforderungen zeigt sich die wahre Stärke zukunftsorientierter Unternehmen</a:t>
            </a:r>
            <a:r>
              <a:rPr lang="de-DE" sz="1400" dirty="0">
                <a:solidFill>
                  <a:schemeClr val="tx1"/>
                </a:solidFill>
                <a:ea typeface="Open Sans SemiBold"/>
                <a:cs typeface="Open Sans SemiBold"/>
              </a:rPr>
              <a:t>: Wer heute als Arbeitgeber erfolgreich sein will, muss Innovationskraft, digitale Kompetenz und nachhaltiges Handeln miteinander vereinen. Unternehmen, denen dies gelingt, sichern nicht nur ihre eigene Wettbewerbsfähigkeit, sondern schaffen ein Arbeitsumfeld, das gleichermaßen Stabilität und Fortschritt vermittelt.</a:t>
            </a:r>
          </a:p>
          <a:p>
            <a:pPr algn="just"/>
            <a:r>
              <a:rPr lang="de-DE" sz="1400" dirty="0"/>
              <a:t>Dabei wird besonders deutlich, welche Arbeitgeber es verstehen, wirtschaftliche Belastbarkeit mit einem positiven, modernen Arbeitsklima zu verknüpfen. Sie setzen auf transparente Führung, fördern Diversität – etwa durch eine aktive Beteiligung von Frauen in der Geschäftsführung – und gestalten aktiv den Wandel hin zu einer digitalen und nachhaltigen Zukunft.</a:t>
            </a:r>
          </a:p>
          <a:p>
            <a:r>
              <a:rPr lang="de-DE" sz="1400" dirty="0"/>
              <a:t>Vor diesem Hintergrund analysiert und bewertet die Studie „</a:t>
            </a:r>
            <a:r>
              <a:rPr lang="de-DE" dirty="0"/>
              <a:t>Arbeitgeber der Zukunft 2025</a:t>
            </a:r>
            <a:r>
              <a:rPr lang="de-DE" sz="1400" dirty="0"/>
              <a:t>“ die Daten eines </a:t>
            </a:r>
            <a:r>
              <a:rPr lang="de-DE" sz="1400" dirty="0" err="1"/>
              <a:t>Social</a:t>
            </a:r>
            <a:r>
              <a:rPr lang="de-DE" sz="1400" dirty="0"/>
              <a:t> Media Monitorings. Dieses untersucht die Themengebiete Innovation, Digitalisierung, Nachhaltigkeit, Wirtschaftlichkeit,  Arbeitsklima</a:t>
            </a:r>
            <a:r>
              <a:rPr lang="de-DE" dirty="0"/>
              <a:t> und Arbeitgeber. </a:t>
            </a:r>
          </a:p>
          <a:p>
            <a:r>
              <a:rPr lang="de-DE" dirty="0"/>
              <a:t>Zusätzlich wurden öffentlich verfügbare Unternehmensdaten zu Umsatz, Umsatzentwicklung, Mitarbeiterzahl sowie insbesondere auch die Repräsentanz von Frauen in Führungspositionen berücksichtigt, um ein möglichst vollständiges Bild zukunftsfähiger Arbeitgeber in Deutschland zu zeichnen.</a:t>
            </a:r>
            <a:endParaRPr lang="de-DE" sz="1400" dirty="0"/>
          </a:p>
        </p:txBody>
      </p:sp>
    </p:spTree>
    <p:extLst>
      <p:ext uri="{BB962C8B-B14F-4D97-AF65-F5344CB8AC3E}">
        <p14:creationId xmlns:p14="http://schemas.microsoft.com/office/powerpoint/2010/main" val="188031474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platzhalter 6">
            <a:extLst>
              <a:ext uri="{FF2B5EF4-FFF2-40B4-BE49-F238E27FC236}">
                <a16:creationId xmlns:a16="http://schemas.microsoft.com/office/drawing/2014/main" id="{5059C97A-A81E-9BDF-C2E9-C2E04EA41AF6}"/>
              </a:ext>
            </a:extLst>
          </p:cNvPr>
          <p:cNvSpPr>
            <a:spLocks noGrp="1"/>
          </p:cNvSpPr>
          <p:nvPr>
            <p:ph type="body" sz="quarter" idx="30"/>
          </p:nvPr>
        </p:nvSpPr>
        <p:spPr>
          <a:prstGeom prst="rect">
            <a:avLst/>
          </a:prstGeom>
          <a:solidFill>
            <a:srgbClr val="F1ECE4"/>
          </a:solidFill>
        </p:spPr>
        <p:txBody>
          <a:bodyPr lIns="90000" tIns="46800" rIns="144000" bIns="46800"/>
          <a:lstStyle/>
          <a:p>
            <a:pPr algn="just" fontAlgn="auto">
              <a:spcBef>
                <a:spcPts val="600"/>
              </a:spcBef>
              <a:spcAft>
                <a:spcPts val="540"/>
              </a:spcAft>
              <a:buClr>
                <a:schemeClr val="accent1"/>
              </a:buClr>
            </a:pPr>
            <a:r>
              <a:rPr lang="de-DE" sz="1400" dirty="0"/>
              <a:t>Die Datenerhebung für das </a:t>
            </a:r>
            <a:r>
              <a:rPr lang="de-DE" sz="1400" dirty="0" err="1"/>
              <a:t>Social</a:t>
            </a:r>
            <a:r>
              <a:rPr lang="de-DE" sz="1400" dirty="0"/>
              <a:t> Media Monitoring erfolgt zweistufig. </a:t>
            </a:r>
            <a:br>
              <a:rPr lang="de-DE" sz="1400" dirty="0"/>
            </a:br>
            <a:r>
              <a:rPr lang="de-DE" sz="1400" dirty="0"/>
              <a:t>Der erste Schritt ist das sog. </a:t>
            </a:r>
            <a:r>
              <a:rPr lang="de-DE" sz="1400" dirty="0" err="1"/>
              <a:t>Crawling</a:t>
            </a:r>
            <a:r>
              <a:rPr lang="de-DE" sz="1400" dirty="0"/>
              <a:t>:</a:t>
            </a:r>
          </a:p>
          <a:p>
            <a:pPr marL="266700" lvl="1" indent="-266700" algn="just" fontAlgn="auto">
              <a:spcBef>
                <a:spcPts val="600"/>
              </a:spcBef>
              <a:spcAft>
                <a:spcPts val="540"/>
              </a:spcAft>
              <a:buClr>
                <a:schemeClr val="accent1"/>
              </a:buClr>
              <a:buSzPct val="100000"/>
              <a:buFont typeface="+mj-lt"/>
              <a:buAutoNum type="arabicPeriod"/>
            </a:pPr>
            <a:r>
              <a:rPr lang="de-DE" sz="1400" dirty="0"/>
              <a:t>Zuerst werden von unserem Partner </a:t>
            </a:r>
            <a:r>
              <a:rPr lang="de-DE" sz="1400" dirty="0" err="1"/>
              <a:t>pressrelations</a:t>
            </a:r>
            <a:r>
              <a:rPr lang="de-DE" sz="1400" dirty="0"/>
              <a:t> </a:t>
            </a:r>
            <a:r>
              <a:rPr lang="de-DE" sz="1400" b="1" dirty="0"/>
              <a:t>sämtliche Texte, welche die Suchbegriffe enthalten, aus dem Netz geladen und in einer Datenbank erfasst</a:t>
            </a:r>
            <a:r>
              <a:rPr lang="de-DE" sz="1400" dirty="0"/>
              <a:t>. Das Quellenset umfasst dabei annähernd sämtliche Seiten bzw. Inhalte von Seiten, die folgende Bedingungen erfüllen:</a:t>
            </a:r>
          </a:p>
          <a:p>
            <a:pPr marL="630238" lvl="5" indent="-266700" algn="just">
              <a:spcBef>
                <a:spcPts val="600"/>
              </a:spcBef>
              <a:spcAft>
                <a:spcPts val="540"/>
              </a:spcAft>
              <a:buSzPct val="100000"/>
              <a:buFont typeface="+mj-lt"/>
              <a:buAutoNum type="alphaLcPeriod"/>
            </a:pPr>
            <a:r>
              <a:rPr lang="de-DE" sz="1200" dirty="0"/>
              <a:t>Deutschsprachige Domains (.at- und .</a:t>
            </a:r>
            <a:r>
              <a:rPr lang="de-DE" sz="1200" dirty="0" err="1"/>
              <a:t>ch</a:t>
            </a:r>
            <a:r>
              <a:rPr lang="de-DE" sz="1200" dirty="0"/>
              <a:t>-Seiten werden ausgeschlossen)</a:t>
            </a:r>
          </a:p>
          <a:p>
            <a:pPr marL="630238" lvl="5" indent="-266700" algn="just">
              <a:spcBef>
                <a:spcPts val="600"/>
              </a:spcBef>
              <a:spcAft>
                <a:spcPts val="540"/>
              </a:spcAft>
              <a:buSzPct val="100000"/>
              <a:buFont typeface="+mj-lt"/>
              <a:buAutoNum type="alphaLcPeriod"/>
            </a:pPr>
            <a:r>
              <a:rPr lang="de-DE" sz="1200" dirty="0"/>
              <a:t>Uneingeschränkter Zugang zum Inhalt der Seite</a:t>
            </a:r>
          </a:p>
          <a:p>
            <a:pPr marL="266700" lvl="1" indent="-266700" algn="just" fontAlgn="auto">
              <a:spcBef>
                <a:spcPts val="600"/>
              </a:spcBef>
              <a:spcAft>
                <a:spcPts val="540"/>
              </a:spcAft>
              <a:buClr>
                <a:schemeClr val="accent1"/>
              </a:buClr>
              <a:buSzPct val="100000"/>
              <a:buFont typeface="+mj-lt"/>
              <a:buAutoNum type="arabicPeriod"/>
            </a:pPr>
            <a:r>
              <a:rPr lang="de-DE" sz="1400" dirty="0"/>
              <a:t>Nicht erfasst werden Seiten oder Inhalte, die sich z.B. hinter einer Bezahlschranke oder einem zugriffsgeschützten Bereich befinden.</a:t>
            </a:r>
          </a:p>
          <a:p>
            <a:pPr marL="266700" lvl="1" indent="-266700" algn="just" fontAlgn="auto">
              <a:spcBef>
                <a:spcPts val="600"/>
              </a:spcBef>
              <a:spcAft>
                <a:spcPts val="540"/>
              </a:spcAft>
              <a:buClr>
                <a:schemeClr val="accent1"/>
              </a:buClr>
              <a:buSzPct val="100000"/>
              <a:buFont typeface="+mj-lt"/>
              <a:buAutoNum type="arabicPeriod"/>
            </a:pPr>
            <a:r>
              <a:rPr lang="de-DE" sz="1400" dirty="0"/>
              <a:t>Damit ist das Quellenset sehr umfangreich. </a:t>
            </a:r>
            <a:endParaRPr lang="de-DE" dirty="0"/>
          </a:p>
        </p:txBody>
      </p:sp>
      <p:sp>
        <p:nvSpPr>
          <p:cNvPr id="2" name="Datumsplatzhalter 1">
            <a:extLst>
              <a:ext uri="{FF2B5EF4-FFF2-40B4-BE49-F238E27FC236}">
                <a16:creationId xmlns:a16="http://schemas.microsoft.com/office/drawing/2014/main" id="{7EDAAEF4-A133-F211-8BA8-E73E0AA48E5A}"/>
              </a:ext>
            </a:extLst>
          </p:cNvPr>
          <p:cNvSpPr>
            <a:spLocks noGrp="1"/>
          </p:cNvSpPr>
          <p:nvPr>
            <p:ph type="dt" sz="half" idx="23"/>
          </p:nvPr>
        </p:nvSpPr>
        <p:spPr/>
        <p:txBody>
          <a:bodyPr/>
          <a:lstStyle/>
          <a:p>
            <a:r>
              <a:rPr lang="de-DE"/>
              <a:t>August 2025</a:t>
            </a:r>
            <a:endParaRPr lang="de-DE" dirty="0"/>
          </a:p>
        </p:txBody>
      </p:sp>
      <p:sp>
        <p:nvSpPr>
          <p:cNvPr id="7" name="Fußzeilenplatzhalter 6">
            <a:extLst>
              <a:ext uri="{FF2B5EF4-FFF2-40B4-BE49-F238E27FC236}">
                <a16:creationId xmlns:a16="http://schemas.microsoft.com/office/drawing/2014/main" id="{80ECBCCD-1F50-EDB2-6666-195E297D6F6A}"/>
              </a:ext>
            </a:extLst>
          </p:cNvPr>
          <p:cNvSpPr>
            <a:spLocks noGrp="1"/>
          </p:cNvSpPr>
          <p:nvPr>
            <p:ph type="ftr" sz="quarter" idx="24"/>
          </p:nvPr>
        </p:nvSpPr>
        <p:spPr/>
        <p:txBody>
          <a:bodyPr/>
          <a:lstStyle/>
          <a:p>
            <a:r>
              <a:rPr lang="fr-FR" dirty="0"/>
              <a:t>© ServiceValue </a:t>
            </a:r>
            <a:r>
              <a:rPr lang="fr-FR" dirty="0" err="1"/>
              <a:t>GmbH</a:t>
            </a:r>
            <a:r>
              <a:rPr lang="fr-FR" dirty="0"/>
              <a:t>, </a:t>
            </a:r>
            <a:r>
              <a:rPr lang="de-DE" dirty="0"/>
              <a:t>F.A.Z. Institut GmbH</a:t>
            </a:r>
          </a:p>
        </p:txBody>
      </p:sp>
      <p:sp>
        <p:nvSpPr>
          <p:cNvPr id="47" name="Foliennummernplatzhalter 46">
            <a:extLst>
              <a:ext uri="{FF2B5EF4-FFF2-40B4-BE49-F238E27FC236}">
                <a16:creationId xmlns:a16="http://schemas.microsoft.com/office/drawing/2014/main" id="{3E7B621C-0B5A-43EC-8BB8-A803602BBD94}"/>
              </a:ext>
            </a:extLst>
          </p:cNvPr>
          <p:cNvSpPr>
            <a:spLocks noGrp="1"/>
          </p:cNvSpPr>
          <p:nvPr>
            <p:ph type="sldNum" sz="quarter" idx="25"/>
          </p:nvPr>
        </p:nvSpPr>
        <p:spPr/>
        <p:txBody>
          <a:bodyPr/>
          <a:lstStyle/>
          <a:p>
            <a:fld id="{1A35A9F0-5D08-4160-802E-28E42A13C7EB}" type="slidenum">
              <a:rPr lang="de-DE" smtClean="0"/>
              <a:pPr/>
              <a:t>4</a:t>
            </a:fld>
            <a:endParaRPr lang="de-DE" dirty="0"/>
          </a:p>
        </p:txBody>
      </p:sp>
      <p:sp>
        <p:nvSpPr>
          <p:cNvPr id="19" name="Titel 18">
            <a:extLst>
              <a:ext uri="{FF2B5EF4-FFF2-40B4-BE49-F238E27FC236}">
                <a16:creationId xmlns:a16="http://schemas.microsoft.com/office/drawing/2014/main" id="{682E8E63-0CB2-8D82-5578-E557E856C3BF}"/>
              </a:ext>
            </a:extLst>
          </p:cNvPr>
          <p:cNvSpPr>
            <a:spLocks noGrp="1"/>
          </p:cNvSpPr>
          <p:nvPr>
            <p:ph type="title"/>
          </p:nvPr>
        </p:nvSpPr>
        <p:spPr/>
        <p:txBody>
          <a:bodyPr/>
          <a:lstStyle/>
          <a:p>
            <a:r>
              <a:rPr lang="de-DE" dirty="0"/>
              <a:t>Arbeitgeber der Zukunft 2025</a:t>
            </a:r>
          </a:p>
        </p:txBody>
      </p:sp>
      <p:sp>
        <p:nvSpPr>
          <p:cNvPr id="6" name="Untertitel 5">
            <a:extLst>
              <a:ext uri="{FF2B5EF4-FFF2-40B4-BE49-F238E27FC236}">
                <a16:creationId xmlns:a16="http://schemas.microsoft.com/office/drawing/2014/main" id="{60C3DC10-4653-46F4-969E-6EF588399C2C}"/>
              </a:ext>
            </a:extLst>
          </p:cNvPr>
          <p:cNvSpPr>
            <a:spLocks noGrp="1"/>
          </p:cNvSpPr>
          <p:nvPr>
            <p:ph type="subTitle" idx="13"/>
          </p:nvPr>
        </p:nvSpPr>
        <p:spPr>
          <a:prstGeom prst="rect">
            <a:avLst/>
          </a:prstGeom>
        </p:spPr>
        <p:txBody>
          <a:bodyPr/>
          <a:lstStyle/>
          <a:p>
            <a:r>
              <a:rPr lang="de-DE" sz="2000" cap="all" dirty="0">
                <a:solidFill>
                  <a:schemeClr val="tx1"/>
                </a:solidFill>
                <a:latin typeface="+mj-lt"/>
              </a:rPr>
              <a:t>Methodik: Datenerhebung </a:t>
            </a:r>
            <a:r>
              <a:rPr lang="de-DE" sz="2000" cap="all" dirty="0" err="1">
                <a:solidFill>
                  <a:schemeClr val="tx1"/>
                </a:solidFill>
                <a:latin typeface="+mj-lt"/>
              </a:rPr>
              <a:t>Social</a:t>
            </a:r>
            <a:r>
              <a:rPr lang="de-DE" sz="2000" cap="all" dirty="0">
                <a:solidFill>
                  <a:schemeClr val="tx1"/>
                </a:solidFill>
                <a:latin typeface="+mj-lt"/>
              </a:rPr>
              <a:t> Media Monitoring</a:t>
            </a:r>
          </a:p>
          <a:p>
            <a:endParaRPr lang="de-DE" cap="all" dirty="0">
              <a:solidFill>
                <a:schemeClr val="tx1"/>
              </a:solidFill>
              <a:latin typeface="+mj-lt"/>
            </a:endParaRPr>
          </a:p>
        </p:txBody>
      </p:sp>
      <p:grpSp>
        <p:nvGrpSpPr>
          <p:cNvPr id="17" name="Gruppieren 16">
            <a:extLst>
              <a:ext uri="{FF2B5EF4-FFF2-40B4-BE49-F238E27FC236}">
                <a16:creationId xmlns:a16="http://schemas.microsoft.com/office/drawing/2014/main" id="{A0E65D4B-90CC-C602-0A8A-18D3AE26C79D}"/>
              </a:ext>
            </a:extLst>
          </p:cNvPr>
          <p:cNvGrpSpPr/>
          <p:nvPr/>
        </p:nvGrpSpPr>
        <p:grpSpPr>
          <a:xfrm>
            <a:off x="6351780" y="2864158"/>
            <a:ext cx="5418739" cy="2631389"/>
            <a:chOff x="6351780" y="2864158"/>
            <a:chExt cx="5418739" cy="2631389"/>
          </a:xfrm>
        </p:grpSpPr>
        <p:sp>
          <p:nvSpPr>
            <p:cNvPr id="4" name="Textfeld 3">
              <a:extLst>
                <a:ext uri="{FF2B5EF4-FFF2-40B4-BE49-F238E27FC236}">
                  <a16:creationId xmlns:a16="http://schemas.microsoft.com/office/drawing/2014/main" id="{C5E99CB0-2B60-4E32-A0FA-09C07F1101E4}"/>
                </a:ext>
              </a:extLst>
            </p:cNvPr>
            <p:cNvSpPr txBox="1"/>
            <p:nvPr/>
          </p:nvSpPr>
          <p:spPr>
            <a:xfrm>
              <a:off x="8416213" y="3556269"/>
              <a:ext cx="1229600" cy="692497"/>
            </a:xfrm>
            <a:prstGeom prst="rect">
              <a:avLst/>
            </a:prstGeom>
            <a:solidFill>
              <a:srgbClr val="009535"/>
            </a:solidFill>
          </p:spPr>
          <p:txBody>
            <a:bodyPr wrap="square" lIns="0" tIns="0" rIns="0" rtlCol="0">
              <a:spAutoFit/>
            </a:bodyPr>
            <a:lstStyle/>
            <a:p>
              <a:pPr algn="ctr"/>
              <a:r>
                <a:rPr lang="de-DE" sz="1100" b="1">
                  <a:solidFill>
                    <a:schemeClr val="bg1"/>
                  </a:solidFill>
                </a:rPr>
                <a:t>mehrere </a:t>
              </a:r>
              <a:br>
                <a:rPr lang="de-DE" sz="1100" b="1">
                  <a:solidFill>
                    <a:schemeClr val="bg1"/>
                  </a:solidFill>
                </a:rPr>
              </a:br>
              <a:r>
                <a:rPr lang="de-DE" sz="2000" b="1">
                  <a:solidFill>
                    <a:schemeClr val="bg1"/>
                  </a:solidFill>
                </a:rPr>
                <a:t>100 Mio. </a:t>
              </a:r>
              <a:br>
                <a:rPr lang="de-DE" sz="1100" b="1">
                  <a:solidFill>
                    <a:schemeClr val="bg1"/>
                  </a:solidFill>
                </a:rPr>
              </a:br>
              <a:r>
                <a:rPr lang="de-DE" sz="1100" b="1">
                  <a:solidFill>
                    <a:schemeClr val="bg1"/>
                  </a:solidFill>
                </a:rPr>
                <a:t>Online-Quellen</a:t>
              </a:r>
            </a:p>
          </p:txBody>
        </p:sp>
        <p:grpSp>
          <p:nvGrpSpPr>
            <p:cNvPr id="25" name="Gruppieren 24">
              <a:extLst>
                <a:ext uri="{FF2B5EF4-FFF2-40B4-BE49-F238E27FC236}">
                  <a16:creationId xmlns:a16="http://schemas.microsoft.com/office/drawing/2014/main" id="{76B4141C-297E-6242-6D4A-F33991B20EB8}"/>
                </a:ext>
              </a:extLst>
            </p:cNvPr>
            <p:cNvGrpSpPr/>
            <p:nvPr/>
          </p:nvGrpSpPr>
          <p:grpSpPr>
            <a:xfrm>
              <a:off x="8010472" y="2880926"/>
              <a:ext cx="2008800" cy="2008800"/>
              <a:chOff x="8010472" y="2880926"/>
              <a:chExt cx="2008800" cy="2008800"/>
            </a:xfrm>
          </p:grpSpPr>
          <p:sp>
            <p:nvSpPr>
              <p:cNvPr id="22" name="Ellipse 21">
                <a:extLst>
                  <a:ext uri="{FF2B5EF4-FFF2-40B4-BE49-F238E27FC236}">
                    <a16:creationId xmlns:a16="http://schemas.microsoft.com/office/drawing/2014/main" id="{53AF0215-54DE-5FD8-F854-469E5B1B9C27}"/>
                  </a:ext>
                </a:extLst>
              </p:cNvPr>
              <p:cNvSpPr>
                <a:spLocks noChangeAspect="1"/>
              </p:cNvSpPr>
              <p:nvPr/>
            </p:nvSpPr>
            <p:spPr>
              <a:xfrm>
                <a:off x="8010472" y="2880926"/>
                <a:ext cx="2008800" cy="200880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F1E48899-C552-8D98-6D6F-00143F6D4EA7}"/>
                  </a:ext>
                </a:extLst>
              </p:cNvPr>
              <p:cNvSpPr>
                <a:spLocks noChangeAspect="1"/>
              </p:cNvSpPr>
              <p:nvPr/>
            </p:nvSpPr>
            <p:spPr>
              <a:xfrm>
                <a:off x="8281309" y="3142378"/>
                <a:ext cx="1473433" cy="1474941"/>
              </a:xfrm>
              <a:prstGeom prst="ellipse">
                <a:avLst/>
              </a:prstGeom>
              <a:solidFill>
                <a:srgbClr val="A285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6" name="Textfeld 25">
              <a:extLst>
                <a:ext uri="{FF2B5EF4-FFF2-40B4-BE49-F238E27FC236}">
                  <a16:creationId xmlns:a16="http://schemas.microsoft.com/office/drawing/2014/main" id="{41F0884B-04B2-6FC0-2930-C143927B6C8E}"/>
                </a:ext>
              </a:extLst>
            </p:cNvPr>
            <p:cNvSpPr txBox="1"/>
            <p:nvPr/>
          </p:nvSpPr>
          <p:spPr>
            <a:xfrm>
              <a:off x="8402519" y="3552286"/>
              <a:ext cx="1224705" cy="700459"/>
            </a:xfrm>
            <a:prstGeom prst="rect">
              <a:avLst/>
            </a:prstGeom>
            <a:noFill/>
          </p:spPr>
          <p:txBody>
            <a:bodyPr wrap="square" lIns="0" tIns="0" rIns="0" rtlCol="0">
              <a:spAutoFit/>
            </a:bodyPr>
            <a:lstStyle/>
            <a:p>
              <a:pPr algn="ctr"/>
              <a:r>
                <a:rPr lang="de-DE" sz="1100" b="1" dirty="0">
                  <a:solidFill>
                    <a:schemeClr val="bg1"/>
                  </a:solidFill>
                </a:rPr>
                <a:t>mehrere </a:t>
              </a:r>
              <a:br>
                <a:rPr lang="de-DE" sz="1100" b="1" dirty="0">
                  <a:solidFill>
                    <a:schemeClr val="bg1"/>
                  </a:solidFill>
                </a:rPr>
              </a:br>
              <a:r>
                <a:rPr lang="de-DE" sz="2000" b="1" dirty="0">
                  <a:solidFill>
                    <a:schemeClr val="bg1"/>
                  </a:solidFill>
                </a:rPr>
                <a:t>100 Mio. </a:t>
              </a:r>
              <a:br>
                <a:rPr lang="de-DE" sz="1100" b="1" dirty="0">
                  <a:solidFill>
                    <a:schemeClr val="bg1"/>
                  </a:solidFill>
                </a:rPr>
              </a:br>
              <a:r>
                <a:rPr lang="de-DE" sz="1100" b="1" dirty="0">
                  <a:solidFill>
                    <a:schemeClr val="bg1"/>
                  </a:solidFill>
                </a:rPr>
                <a:t>Online-Quellen</a:t>
              </a:r>
            </a:p>
          </p:txBody>
        </p:sp>
        <p:sp>
          <p:nvSpPr>
            <p:cNvPr id="28" name="Textfeld 27">
              <a:extLst>
                <a:ext uri="{FF2B5EF4-FFF2-40B4-BE49-F238E27FC236}">
                  <a16:creationId xmlns:a16="http://schemas.microsoft.com/office/drawing/2014/main" id="{42AF3909-7F9B-EE2C-3EC1-02AD4CA100CB}"/>
                </a:ext>
              </a:extLst>
            </p:cNvPr>
            <p:cNvSpPr txBox="1"/>
            <p:nvPr/>
          </p:nvSpPr>
          <p:spPr>
            <a:xfrm>
              <a:off x="6521570" y="3674739"/>
              <a:ext cx="794322" cy="422311"/>
            </a:xfrm>
            <a:prstGeom prst="rect">
              <a:avLst/>
            </a:prstGeom>
            <a:solidFill>
              <a:schemeClr val="bg1"/>
            </a:solidFill>
          </p:spPr>
          <p:txBody>
            <a:bodyPr wrap="square" lIns="0" tIns="0" rIns="0" rtlCol="0" anchor="ctr">
              <a:noAutofit/>
            </a:bodyPr>
            <a:lstStyle/>
            <a:p>
              <a:r>
                <a:rPr lang="de-DE" sz="1200" b="1" dirty="0"/>
                <a:t>Webseiten</a:t>
              </a:r>
            </a:p>
          </p:txBody>
        </p:sp>
        <p:sp>
          <p:nvSpPr>
            <p:cNvPr id="29" name="Textfeld 28">
              <a:extLst>
                <a:ext uri="{FF2B5EF4-FFF2-40B4-BE49-F238E27FC236}">
                  <a16:creationId xmlns:a16="http://schemas.microsoft.com/office/drawing/2014/main" id="{15FCF9AD-4C52-5075-3B2A-1B8D78DE8115}"/>
                </a:ext>
              </a:extLst>
            </p:cNvPr>
            <p:cNvSpPr txBox="1"/>
            <p:nvPr/>
          </p:nvSpPr>
          <p:spPr>
            <a:xfrm>
              <a:off x="6351780" y="2873712"/>
              <a:ext cx="946722" cy="422311"/>
            </a:xfrm>
            <a:prstGeom prst="rect">
              <a:avLst/>
            </a:prstGeom>
            <a:solidFill>
              <a:schemeClr val="bg1"/>
            </a:solidFill>
          </p:spPr>
          <p:txBody>
            <a:bodyPr wrap="square" lIns="0" tIns="0" rIns="0" rtlCol="0" anchor="ctr">
              <a:noAutofit/>
            </a:bodyPr>
            <a:lstStyle/>
            <a:p>
              <a:r>
                <a:rPr lang="de-DE" sz="1200" b="1" dirty="0"/>
                <a:t>Nachrichten- Seiten</a:t>
              </a:r>
            </a:p>
          </p:txBody>
        </p:sp>
        <p:sp>
          <p:nvSpPr>
            <p:cNvPr id="31" name="Textfeld 30">
              <a:extLst>
                <a:ext uri="{FF2B5EF4-FFF2-40B4-BE49-F238E27FC236}">
                  <a16:creationId xmlns:a16="http://schemas.microsoft.com/office/drawing/2014/main" id="{B53E3E49-8EE4-17CF-801D-11695F228C29}"/>
                </a:ext>
              </a:extLst>
            </p:cNvPr>
            <p:cNvSpPr txBox="1"/>
            <p:nvPr/>
          </p:nvSpPr>
          <p:spPr>
            <a:xfrm>
              <a:off x="10741518" y="4516775"/>
              <a:ext cx="1029001" cy="422311"/>
            </a:xfrm>
            <a:prstGeom prst="rect">
              <a:avLst/>
            </a:prstGeom>
            <a:solidFill>
              <a:schemeClr val="bg1"/>
            </a:solidFill>
          </p:spPr>
          <p:txBody>
            <a:bodyPr wrap="square" lIns="0" tIns="0" rIns="0" rtlCol="0" anchor="ctr">
              <a:noAutofit/>
            </a:bodyPr>
            <a:lstStyle/>
            <a:p>
              <a:r>
                <a:rPr lang="de-DE" sz="1200" b="1" dirty="0"/>
                <a:t>Presse-mitteilungen</a:t>
              </a:r>
            </a:p>
          </p:txBody>
        </p:sp>
        <p:sp>
          <p:nvSpPr>
            <p:cNvPr id="33" name="Textfeld 32">
              <a:extLst>
                <a:ext uri="{FF2B5EF4-FFF2-40B4-BE49-F238E27FC236}">
                  <a16:creationId xmlns:a16="http://schemas.microsoft.com/office/drawing/2014/main" id="{D7A4CFA5-5FD6-F7AF-03EF-1F195A0D1BB4}"/>
                </a:ext>
              </a:extLst>
            </p:cNvPr>
            <p:cNvSpPr txBox="1"/>
            <p:nvPr/>
          </p:nvSpPr>
          <p:spPr>
            <a:xfrm>
              <a:off x="10740951" y="2864803"/>
              <a:ext cx="1029001" cy="422311"/>
            </a:xfrm>
            <a:prstGeom prst="rect">
              <a:avLst/>
            </a:prstGeom>
            <a:solidFill>
              <a:schemeClr val="bg1"/>
            </a:solidFill>
          </p:spPr>
          <p:txBody>
            <a:bodyPr wrap="square" lIns="0" tIns="0" rIns="0" rtlCol="0" anchor="ctr">
              <a:noAutofit/>
            </a:bodyPr>
            <a:lstStyle/>
            <a:p>
              <a:r>
                <a:rPr lang="de-DE" sz="1200" b="1" dirty="0"/>
                <a:t>Wichtige </a:t>
              </a:r>
              <a:br>
                <a:rPr lang="de-DE" sz="1200" b="1" dirty="0"/>
              </a:br>
              <a:r>
                <a:rPr lang="de-DE" sz="900" dirty="0"/>
                <a:t>Social-Media-Kanäle</a:t>
              </a:r>
            </a:p>
          </p:txBody>
        </p:sp>
        <p:sp>
          <p:nvSpPr>
            <p:cNvPr id="34" name="Textfeld 33">
              <a:extLst>
                <a:ext uri="{FF2B5EF4-FFF2-40B4-BE49-F238E27FC236}">
                  <a16:creationId xmlns:a16="http://schemas.microsoft.com/office/drawing/2014/main" id="{7CF9C99C-E710-39BA-27AB-61E67803EA90}"/>
                </a:ext>
              </a:extLst>
            </p:cNvPr>
            <p:cNvSpPr txBox="1"/>
            <p:nvPr/>
          </p:nvSpPr>
          <p:spPr>
            <a:xfrm>
              <a:off x="6875451" y="4507362"/>
              <a:ext cx="794322" cy="422311"/>
            </a:xfrm>
            <a:prstGeom prst="rect">
              <a:avLst/>
            </a:prstGeom>
            <a:solidFill>
              <a:schemeClr val="bg1"/>
            </a:solidFill>
          </p:spPr>
          <p:txBody>
            <a:bodyPr wrap="square" lIns="0" tIns="0" rIns="0" rtlCol="0" anchor="ctr">
              <a:noAutofit/>
            </a:bodyPr>
            <a:lstStyle/>
            <a:p>
              <a:r>
                <a:rPr lang="de-DE" sz="1200" b="1" dirty="0"/>
                <a:t>Foren</a:t>
              </a:r>
            </a:p>
          </p:txBody>
        </p:sp>
        <p:pic>
          <p:nvPicPr>
            <p:cNvPr id="35" name="Grafik 34" descr="Chat Silhouette">
              <a:extLst>
                <a:ext uri="{FF2B5EF4-FFF2-40B4-BE49-F238E27FC236}">
                  <a16:creationId xmlns:a16="http://schemas.microsoft.com/office/drawing/2014/main" id="{687EAD35-A907-CD97-A9C8-3A41CE0D134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04972" y="4520773"/>
              <a:ext cx="441393" cy="441393"/>
            </a:xfrm>
            <a:prstGeom prst="rect">
              <a:avLst/>
            </a:prstGeom>
          </p:spPr>
        </p:pic>
        <p:pic>
          <p:nvPicPr>
            <p:cNvPr id="36" name="Grafik 35" descr="Browserfenster mit einfarbiger Füllung">
              <a:extLst>
                <a:ext uri="{FF2B5EF4-FFF2-40B4-BE49-F238E27FC236}">
                  <a16:creationId xmlns:a16="http://schemas.microsoft.com/office/drawing/2014/main" id="{449AA96B-EB29-9528-648C-A8FAE34EB62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329388" y="2864158"/>
              <a:ext cx="422310" cy="422310"/>
            </a:xfrm>
            <a:prstGeom prst="rect">
              <a:avLst/>
            </a:prstGeom>
          </p:spPr>
        </p:pic>
        <p:sp>
          <p:nvSpPr>
            <p:cNvPr id="30" name="Textfeld 29">
              <a:extLst>
                <a:ext uri="{FF2B5EF4-FFF2-40B4-BE49-F238E27FC236}">
                  <a16:creationId xmlns:a16="http://schemas.microsoft.com/office/drawing/2014/main" id="{A78ACE9B-9910-DD37-B3B2-2EFA7FBC49A4}"/>
                </a:ext>
              </a:extLst>
            </p:cNvPr>
            <p:cNvSpPr txBox="1"/>
            <p:nvPr/>
          </p:nvSpPr>
          <p:spPr>
            <a:xfrm>
              <a:off x="9026145" y="5073236"/>
              <a:ext cx="794322" cy="422311"/>
            </a:xfrm>
            <a:prstGeom prst="rect">
              <a:avLst/>
            </a:prstGeom>
            <a:solidFill>
              <a:schemeClr val="bg1"/>
            </a:solidFill>
          </p:spPr>
          <p:txBody>
            <a:bodyPr wrap="square" lIns="0" tIns="0" rIns="0" rtlCol="0" anchor="ctr">
              <a:noAutofit/>
            </a:bodyPr>
            <a:lstStyle/>
            <a:p>
              <a:r>
                <a:rPr lang="de-DE" sz="1200" b="1" dirty="0"/>
                <a:t>Blogs</a:t>
              </a:r>
            </a:p>
          </p:txBody>
        </p:sp>
        <p:pic>
          <p:nvPicPr>
            <p:cNvPr id="37" name="Grafik 36" descr="Blog mit einfarbiger Füllung">
              <a:extLst>
                <a:ext uri="{FF2B5EF4-FFF2-40B4-BE49-F238E27FC236}">
                  <a16:creationId xmlns:a16="http://schemas.microsoft.com/office/drawing/2014/main" id="{FE25C488-304F-9C51-9FB2-37F80A8518C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606263" y="5080727"/>
              <a:ext cx="410357" cy="410357"/>
            </a:xfrm>
            <a:prstGeom prst="rect">
              <a:avLst/>
            </a:prstGeom>
          </p:spPr>
        </p:pic>
        <p:pic>
          <p:nvPicPr>
            <p:cNvPr id="39" name="Grafik 38" descr="Welt mit einfarbiger Füllung">
              <a:extLst>
                <a:ext uri="{FF2B5EF4-FFF2-40B4-BE49-F238E27FC236}">
                  <a16:creationId xmlns:a16="http://schemas.microsoft.com/office/drawing/2014/main" id="{98202F95-9969-CBDD-913E-E6CC73EA9EA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358437" y="3696780"/>
              <a:ext cx="350292" cy="350292"/>
            </a:xfrm>
            <a:prstGeom prst="rect">
              <a:avLst/>
            </a:prstGeom>
          </p:spPr>
        </p:pic>
        <p:pic>
          <p:nvPicPr>
            <p:cNvPr id="40" name="Grafik 39" descr="Cursor mit einfarbiger Füllung">
              <a:extLst>
                <a:ext uri="{FF2B5EF4-FFF2-40B4-BE49-F238E27FC236}">
                  <a16:creationId xmlns:a16="http://schemas.microsoft.com/office/drawing/2014/main" id="{14982074-89F5-1AA4-1315-FE88C4173777}"/>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rot="1172033">
              <a:off x="7453997" y="3811009"/>
              <a:ext cx="356869" cy="356869"/>
            </a:xfrm>
            <a:prstGeom prst="rect">
              <a:avLst/>
            </a:prstGeom>
          </p:spPr>
        </p:pic>
        <p:pic>
          <p:nvPicPr>
            <p:cNvPr id="41" name="Grafik 40" descr="Cursor mit einfarbiger Füllung">
              <a:extLst>
                <a:ext uri="{FF2B5EF4-FFF2-40B4-BE49-F238E27FC236}">
                  <a16:creationId xmlns:a16="http://schemas.microsoft.com/office/drawing/2014/main" id="{A4FD6FBD-A338-A7C0-5880-7BBFFE98262C}"/>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rot="1172033">
              <a:off x="7493188" y="3854170"/>
              <a:ext cx="280075" cy="280075"/>
            </a:xfrm>
            <a:prstGeom prst="rect">
              <a:avLst/>
            </a:prstGeom>
          </p:spPr>
        </p:pic>
        <p:pic>
          <p:nvPicPr>
            <p:cNvPr id="42" name="Grafik 41" descr="Zeitung mit einfarbiger Füllung">
              <a:extLst>
                <a:ext uri="{FF2B5EF4-FFF2-40B4-BE49-F238E27FC236}">
                  <a16:creationId xmlns:a16="http://schemas.microsoft.com/office/drawing/2014/main" id="{C0C55E40-9EAB-128A-D637-C82538966138}"/>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10229517" y="4528199"/>
              <a:ext cx="394948" cy="394948"/>
            </a:xfrm>
            <a:prstGeom prst="rect">
              <a:avLst/>
            </a:prstGeom>
          </p:spPr>
        </p:pic>
        <p:sp>
          <p:nvSpPr>
            <p:cNvPr id="32" name="Textfeld 31">
              <a:extLst>
                <a:ext uri="{FF2B5EF4-FFF2-40B4-BE49-F238E27FC236}">
                  <a16:creationId xmlns:a16="http://schemas.microsoft.com/office/drawing/2014/main" id="{57AC1E8F-01E0-BF2F-F07B-8489454E4518}"/>
                </a:ext>
              </a:extLst>
            </p:cNvPr>
            <p:cNvSpPr txBox="1"/>
            <p:nvPr/>
          </p:nvSpPr>
          <p:spPr>
            <a:xfrm>
              <a:off x="10752618" y="3663220"/>
              <a:ext cx="854253" cy="422311"/>
            </a:xfrm>
            <a:prstGeom prst="rect">
              <a:avLst/>
            </a:prstGeom>
            <a:solidFill>
              <a:schemeClr val="bg1"/>
            </a:solidFill>
          </p:spPr>
          <p:txBody>
            <a:bodyPr wrap="square" lIns="0" tIns="0" rIns="0" rtlCol="0" anchor="ctr">
              <a:noAutofit/>
            </a:bodyPr>
            <a:lstStyle/>
            <a:p>
              <a:r>
                <a:rPr lang="de-DE" sz="1200" b="1" dirty="0"/>
                <a:t>Consumer-Seiten</a:t>
              </a:r>
            </a:p>
          </p:txBody>
        </p:sp>
        <p:pic>
          <p:nvPicPr>
            <p:cNvPr id="43" name="Grafik 42" descr="Benutzer mit einfarbiger Füllung">
              <a:extLst>
                <a:ext uri="{FF2B5EF4-FFF2-40B4-BE49-F238E27FC236}">
                  <a16:creationId xmlns:a16="http://schemas.microsoft.com/office/drawing/2014/main" id="{7545531A-D3C5-EB6E-6D92-96AE4F0163B8}"/>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10366673" y="3754061"/>
              <a:ext cx="201415" cy="242617"/>
            </a:xfrm>
            <a:prstGeom prst="rect">
              <a:avLst/>
            </a:prstGeom>
          </p:spPr>
        </p:pic>
        <p:pic>
          <p:nvPicPr>
            <p:cNvPr id="44" name="Grafik 43" descr="Monitor Silhouette">
              <a:extLst>
                <a:ext uri="{FF2B5EF4-FFF2-40B4-BE49-F238E27FC236}">
                  <a16:creationId xmlns:a16="http://schemas.microsoft.com/office/drawing/2014/main" id="{7682880B-8D4C-EBE5-0C79-0E120BCB3A08}"/>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10256331" y="3674819"/>
              <a:ext cx="422311" cy="422311"/>
            </a:xfrm>
            <a:prstGeom prst="rect">
              <a:avLst/>
            </a:prstGeom>
          </p:spPr>
        </p:pic>
        <p:pic>
          <p:nvPicPr>
            <p:cNvPr id="45" name="Grafik 44" descr="Kommentar Herz mit einfarbiger Füllung">
              <a:extLst>
                <a:ext uri="{FF2B5EF4-FFF2-40B4-BE49-F238E27FC236}">
                  <a16:creationId xmlns:a16="http://schemas.microsoft.com/office/drawing/2014/main" id="{48F7073C-A3A0-FFE7-2BF5-34860E41A6DF}"/>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10232959" y="2890305"/>
              <a:ext cx="422311" cy="422311"/>
            </a:xfrm>
            <a:prstGeom prst="rect">
              <a:avLst/>
            </a:prstGeom>
          </p:spPr>
        </p:pic>
        <p:pic>
          <p:nvPicPr>
            <p:cNvPr id="5" name="Grafik 4" descr="Chatblase mit einfarbiger Füllung">
              <a:extLst>
                <a:ext uri="{FF2B5EF4-FFF2-40B4-BE49-F238E27FC236}">
                  <a16:creationId xmlns:a16="http://schemas.microsoft.com/office/drawing/2014/main" id="{7CB2DE6D-EFF4-FB3E-6F08-2733322F8C88}"/>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7438221" y="3008421"/>
              <a:ext cx="202286" cy="202286"/>
            </a:xfrm>
            <a:prstGeom prst="rect">
              <a:avLst/>
            </a:prstGeom>
          </p:spPr>
        </p:pic>
      </p:grpSp>
    </p:spTree>
    <p:extLst>
      <p:ext uri="{BB962C8B-B14F-4D97-AF65-F5344CB8AC3E}">
        <p14:creationId xmlns:p14="http://schemas.microsoft.com/office/powerpoint/2010/main" val="134701372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platzhalter 6">
            <a:extLst>
              <a:ext uri="{FF2B5EF4-FFF2-40B4-BE49-F238E27FC236}">
                <a16:creationId xmlns:a16="http://schemas.microsoft.com/office/drawing/2014/main" id="{61C1B73F-7D5E-1E26-A406-D47119B11809}"/>
              </a:ext>
            </a:extLst>
          </p:cNvPr>
          <p:cNvSpPr>
            <a:spLocks noGrp="1"/>
          </p:cNvSpPr>
          <p:nvPr>
            <p:ph type="body" sz="quarter" idx="30"/>
          </p:nvPr>
        </p:nvSpPr>
        <p:spPr>
          <a:prstGeom prst="rect">
            <a:avLst/>
          </a:prstGeom>
          <a:solidFill>
            <a:srgbClr val="F1ECE4"/>
          </a:solidFill>
        </p:spPr>
        <p:txBody>
          <a:bodyPr lIns="90000" tIns="46800" rIns="144000" bIns="46800"/>
          <a:lstStyle/>
          <a:p>
            <a:pPr algn="just" fontAlgn="auto">
              <a:spcBef>
                <a:spcPts val="600"/>
              </a:spcBef>
              <a:spcAft>
                <a:spcPts val="540"/>
              </a:spcAft>
            </a:pPr>
            <a:r>
              <a:rPr lang="de-DE" sz="1400" dirty="0"/>
              <a:t>Die zweite Stufe, das sog. Processing, greift auf die im </a:t>
            </a:r>
            <a:r>
              <a:rPr lang="de-DE" sz="1400" dirty="0" err="1"/>
              <a:t>Crawling</a:t>
            </a:r>
            <a:r>
              <a:rPr lang="de-DE" sz="1400" dirty="0"/>
              <a:t> gesammelten Daten zu und analysiert diese nach den Vorgaben des jeweiligen Untersuchungsgegenstandes.</a:t>
            </a:r>
          </a:p>
          <a:p>
            <a:pPr marL="342900" lvl="1" indent="-342900" algn="just" fontAlgn="auto">
              <a:spcBef>
                <a:spcPts val="600"/>
              </a:spcBef>
              <a:spcAft>
                <a:spcPts val="540"/>
              </a:spcAft>
              <a:buClr>
                <a:schemeClr val="accent1"/>
              </a:buClr>
              <a:buSzPct val="100000"/>
              <a:buFont typeface="+mj-lt"/>
              <a:buAutoNum type="arabicPeriod"/>
            </a:pPr>
            <a:r>
              <a:rPr lang="de-DE" sz="1400" dirty="0"/>
              <a:t>Der große Datentopf wird dazu von unserem Partner </a:t>
            </a:r>
            <a:r>
              <a:rPr lang="de-DE" sz="1400" dirty="0" err="1"/>
              <a:t>Skaylink</a:t>
            </a:r>
            <a:r>
              <a:rPr lang="de-DE" sz="1400" dirty="0"/>
              <a:t> mittels Verfahren der </a:t>
            </a:r>
            <a:r>
              <a:rPr lang="de-DE" sz="1400" b="1" dirty="0"/>
              <a:t>Künstlichen Intelligenz (sog. neuronale Netze) </a:t>
            </a:r>
            <a:r>
              <a:rPr lang="de-DE" sz="1400" dirty="0"/>
              <a:t>in Textfragmente aufgesplittet und anschließend in drei Stufen analysiert:</a:t>
            </a:r>
          </a:p>
          <a:p>
            <a:pPr marL="628650" lvl="3" indent="-266700" algn="just">
              <a:spcBef>
                <a:spcPts val="600"/>
              </a:spcBef>
              <a:spcAft>
                <a:spcPts val="540"/>
              </a:spcAft>
              <a:buFont typeface="+mj-lt"/>
              <a:buAutoNum type="alphaLcPeriod"/>
              <a:tabLst>
                <a:tab pos="215900" algn="l"/>
                <a:tab pos="628650" algn="l"/>
                <a:tab pos="715963" algn="l"/>
                <a:tab pos="1079500" algn="l"/>
                <a:tab pos="1435100" algn="l"/>
                <a:tab pos="1797050" algn="l"/>
                <a:tab pos="2152650" algn="l"/>
                <a:tab pos="2514600" algn="l"/>
                <a:tab pos="2870200" algn="l"/>
                <a:tab pos="3232150" algn="l"/>
                <a:tab pos="3587750" algn="l"/>
                <a:tab pos="3949700" algn="l"/>
                <a:tab pos="4305300" algn="l"/>
                <a:tab pos="4667250" algn="l"/>
                <a:tab pos="5022850" algn="l"/>
                <a:tab pos="5384800" algn="l"/>
                <a:tab pos="5740400" algn="l"/>
                <a:tab pos="6102350" algn="l"/>
                <a:tab pos="6457950" algn="l"/>
              </a:tabLst>
            </a:pPr>
            <a:r>
              <a:rPr lang="de-DE" sz="1200" dirty="0"/>
              <a:t>Welches Unternehmen wird erwähnt?</a:t>
            </a:r>
          </a:p>
          <a:p>
            <a:pPr marL="628650" lvl="3" indent="-266700" algn="just">
              <a:spcBef>
                <a:spcPts val="600"/>
              </a:spcBef>
              <a:spcAft>
                <a:spcPts val="540"/>
              </a:spcAft>
              <a:buFont typeface="+mj-lt"/>
              <a:buAutoNum type="alphaLcPeriod"/>
              <a:tabLst>
                <a:tab pos="215900" algn="l"/>
                <a:tab pos="628650" algn="l"/>
                <a:tab pos="715963" algn="l"/>
                <a:tab pos="1079500" algn="l"/>
                <a:tab pos="1435100" algn="l"/>
                <a:tab pos="1797050" algn="l"/>
                <a:tab pos="2152650" algn="l"/>
                <a:tab pos="2514600" algn="l"/>
                <a:tab pos="2870200" algn="l"/>
                <a:tab pos="3232150" algn="l"/>
                <a:tab pos="3587750" algn="l"/>
                <a:tab pos="3949700" algn="l"/>
                <a:tab pos="4305300" algn="l"/>
                <a:tab pos="4667250" algn="l"/>
                <a:tab pos="5022850" algn="l"/>
                <a:tab pos="5384800" algn="l"/>
                <a:tab pos="5740400" algn="l"/>
                <a:tab pos="6102350" algn="l"/>
                <a:tab pos="6457950" algn="l"/>
              </a:tabLst>
            </a:pPr>
            <a:r>
              <a:rPr lang="de-DE" sz="1200" dirty="0"/>
              <a:t>Welches Thema wird besprochen? (sog. </a:t>
            </a:r>
            <a:r>
              <a:rPr lang="de-DE" sz="1200" dirty="0" err="1"/>
              <a:t>Eventtyp</a:t>
            </a:r>
            <a:r>
              <a:rPr lang="de-DE" sz="1200" dirty="0"/>
              <a:t>)</a:t>
            </a:r>
          </a:p>
          <a:p>
            <a:pPr marL="628650" lvl="3" indent="-266700" algn="just">
              <a:spcBef>
                <a:spcPts val="600"/>
              </a:spcBef>
              <a:spcAft>
                <a:spcPts val="540"/>
              </a:spcAft>
              <a:buFont typeface="+mj-lt"/>
              <a:buAutoNum type="alphaLcPeriod"/>
              <a:tabLst>
                <a:tab pos="215900" algn="l"/>
                <a:tab pos="628650" algn="l"/>
                <a:tab pos="715963" algn="l"/>
                <a:tab pos="1079500" algn="l"/>
                <a:tab pos="1435100" algn="l"/>
                <a:tab pos="1797050" algn="l"/>
                <a:tab pos="2152650" algn="l"/>
                <a:tab pos="2514600" algn="l"/>
                <a:tab pos="2870200" algn="l"/>
                <a:tab pos="3232150" algn="l"/>
                <a:tab pos="3587750" algn="l"/>
                <a:tab pos="3949700" algn="l"/>
                <a:tab pos="4305300" algn="l"/>
                <a:tab pos="4667250" algn="l"/>
                <a:tab pos="5022850" algn="l"/>
                <a:tab pos="5384800" algn="l"/>
                <a:tab pos="5740400" algn="l"/>
                <a:tab pos="6102350" algn="l"/>
                <a:tab pos="6457950" algn="l"/>
              </a:tabLst>
            </a:pPr>
            <a:r>
              <a:rPr lang="de-DE" sz="1200" dirty="0"/>
              <a:t>Welche Tonalität weist das Textfragment auf?</a:t>
            </a:r>
          </a:p>
          <a:p>
            <a:pPr marL="342900" lvl="1" indent="-342900" algn="just" fontAlgn="auto">
              <a:spcBef>
                <a:spcPts val="600"/>
              </a:spcBef>
              <a:spcAft>
                <a:spcPts val="540"/>
              </a:spcAft>
              <a:buClr>
                <a:schemeClr val="accent1"/>
              </a:buClr>
              <a:buSzPct val="100000"/>
              <a:buFont typeface="+mj-lt"/>
              <a:buAutoNum type="arabicPeriod"/>
              <a:tabLst>
                <a:tab pos="215900" algn="l"/>
                <a:tab pos="268288" algn="l"/>
                <a:tab pos="715963" algn="l"/>
                <a:tab pos="1079500" algn="l"/>
                <a:tab pos="1435100" algn="l"/>
                <a:tab pos="1797050" algn="l"/>
                <a:tab pos="2152650" algn="l"/>
                <a:tab pos="2514600" algn="l"/>
                <a:tab pos="2870200" algn="l"/>
                <a:tab pos="3232150" algn="l"/>
                <a:tab pos="3587750" algn="l"/>
                <a:tab pos="3949700" algn="l"/>
                <a:tab pos="4305300" algn="l"/>
                <a:tab pos="4667250" algn="l"/>
                <a:tab pos="5022850" algn="l"/>
                <a:tab pos="5384800" algn="l"/>
                <a:tab pos="5740400" algn="l"/>
                <a:tab pos="6102350" algn="l"/>
                <a:tab pos="6457950" algn="l"/>
              </a:tabLst>
            </a:pPr>
            <a:r>
              <a:rPr lang="de-DE" sz="1400" dirty="0"/>
              <a:t>Die Zuordnung der Erwähnungen zu den jeweiligen Eventtypen erfolgt mit Hilfe definierter Keywords, Text- und Satzkorpora, welche die Themengebiete breit abbilden und umfassen. </a:t>
            </a:r>
          </a:p>
          <a:p>
            <a:pPr marL="342900" lvl="1" indent="-342900" algn="just" fontAlgn="auto">
              <a:spcBef>
                <a:spcPts val="600"/>
              </a:spcBef>
              <a:spcAft>
                <a:spcPts val="540"/>
              </a:spcAft>
              <a:buClr>
                <a:schemeClr val="accent1"/>
              </a:buClr>
              <a:buSzPct val="100000"/>
              <a:buFont typeface="+mj-lt"/>
              <a:buAutoNum type="arabicPeriod"/>
              <a:tabLst>
                <a:tab pos="215900" algn="l"/>
                <a:tab pos="268288" algn="l"/>
                <a:tab pos="715963" algn="l"/>
                <a:tab pos="1079500" algn="l"/>
                <a:tab pos="1435100" algn="l"/>
                <a:tab pos="1797050" algn="l"/>
                <a:tab pos="2152650" algn="l"/>
                <a:tab pos="2514600" algn="l"/>
                <a:tab pos="2870200" algn="l"/>
                <a:tab pos="3232150" algn="l"/>
                <a:tab pos="3587750" algn="l"/>
                <a:tab pos="3949700" algn="l"/>
                <a:tab pos="4305300" algn="l"/>
                <a:tab pos="4667250" algn="l"/>
                <a:tab pos="5022850" algn="l"/>
                <a:tab pos="5384800" algn="l"/>
                <a:tab pos="5740400" algn="l"/>
                <a:tab pos="6102350" algn="l"/>
                <a:tab pos="6457950" algn="l"/>
              </a:tabLst>
            </a:pPr>
            <a:r>
              <a:rPr lang="de-DE" sz="1400" dirty="0"/>
              <a:t>Auf der letzten Stufe werden die Erwähnungen mit einer Sentiment-Analyse bewertet und den Kategorien positiv, neutral oder negativ zugeordnet.</a:t>
            </a:r>
          </a:p>
        </p:txBody>
      </p:sp>
      <p:sp>
        <p:nvSpPr>
          <p:cNvPr id="2" name="Datumsplatzhalter 1">
            <a:extLst>
              <a:ext uri="{FF2B5EF4-FFF2-40B4-BE49-F238E27FC236}">
                <a16:creationId xmlns:a16="http://schemas.microsoft.com/office/drawing/2014/main" id="{2C191FA5-A394-B5DC-AE6C-27412A03B379}"/>
              </a:ext>
            </a:extLst>
          </p:cNvPr>
          <p:cNvSpPr>
            <a:spLocks noGrp="1"/>
          </p:cNvSpPr>
          <p:nvPr>
            <p:ph type="dt" sz="half" idx="23"/>
          </p:nvPr>
        </p:nvSpPr>
        <p:spPr/>
        <p:txBody>
          <a:bodyPr/>
          <a:lstStyle/>
          <a:p>
            <a:r>
              <a:rPr lang="de-DE"/>
              <a:t>August 2025</a:t>
            </a:r>
            <a:endParaRPr lang="de-DE" dirty="0"/>
          </a:p>
        </p:txBody>
      </p:sp>
      <p:sp>
        <p:nvSpPr>
          <p:cNvPr id="4" name="Fußzeilenplatzhalter 3">
            <a:extLst>
              <a:ext uri="{FF2B5EF4-FFF2-40B4-BE49-F238E27FC236}">
                <a16:creationId xmlns:a16="http://schemas.microsoft.com/office/drawing/2014/main" id="{41F42138-0D4C-4362-AB5E-3D16754E4EE6}"/>
              </a:ext>
            </a:extLst>
          </p:cNvPr>
          <p:cNvSpPr>
            <a:spLocks noGrp="1"/>
          </p:cNvSpPr>
          <p:nvPr>
            <p:ph type="ftr" sz="quarter" idx="24"/>
          </p:nvPr>
        </p:nvSpPr>
        <p:spPr/>
        <p:txBody>
          <a:bodyPr/>
          <a:lstStyle/>
          <a:p>
            <a:r>
              <a:rPr lang="fr-FR" dirty="0"/>
              <a:t>© ServiceValue </a:t>
            </a:r>
            <a:r>
              <a:rPr lang="fr-FR" dirty="0" err="1"/>
              <a:t>GmbH</a:t>
            </a:r>
            <a:r>
              <a:rPr lang="fr-FR" dirty="0"/>
              <a:t>, </a:t>
            </a:r>
            <a:r>
              <a:rPr lang="de-DE" dirty="0"/>
              <a:t>F.A.Z. Institut GmbH</a:t>
            </a:r>
          </a:p>
        </p:txBody>
      </p:sp>
      <p:sp>
        <p:nvSpPr>
          <p:cNvPr id="32" name="Foliennummernplatzhalter 31">
            <a:extLst>
              <a:ext uri="{FF2B5EF4-FFF2-40B4-BE49-F238E27FC236}">
                <a16:creationId xmlns:a16="http://schemas.microsoft.com/office/drawing/2014/main" id="{B384085B-717E-8656-714B-59136EEA21EC}"/>
              </a:ext>
            </a:extLst>
          </p:cNvPr>
          <p:cNvSpPr>
            <a:spLocks noGrp="1"/>
          </p:cNvSpPr>
          <p:nvPr>
            <p:ph type="sldNum" sz="quarter" idx="25"/>
          </p:nvPr>
        </p:nvSpPr>
        <p:spPr/>
        <p:txBody>
          <a:bodyPr/>
          <a:lstStyle/>
          <a:p>
            <a:fld id="{1A35A9F0-5D08-4160-802E-28E42A13C7EB}" type="slidenum">
              <a:rPr lang="de-DE" smtClean="0"/>
              <a:pPr/>
              <a:t>5</a:t>
            </a:fld>
            <a:endParaRPr lang="de-DE" dirty="0"/>
          </a:p>
        </p:txBody>
      </p:sp>
      <p:sp>
        <p:nvSpPr>
          <p:cNvPr id="10" name="Titel 9">
            <a:extLst>
              <a:ext uri="{FF2B5EF4-FFF2-40B4-BE49-F238E27FC236}">
                <a16:creationId xmlns:a16="http://schemas.microsoft.com/office/drawing/2014/main" id="{A5298D11-A6D8-400B-9030-6E2A24CDFBAF}"/>
              </a:ext>
            </a:extLst>
          </p:cNvPr>
          <p:cNvSpPr>
            <a:spLocks noGrp="1"/>
          </p:cNvSpPr>
          <p:nvPr>
            <p:ph type="title"/>
          </p:nvPr>
        </p:nvSpPr>
        <p:spPr/>
        <p:txBody>
          <a:bodyPr/>
          <a:lstStyle/>
          <a:p>
            <a:r>
              <a:rPr lang="de-DE" dirty="0"/>
              <a:t>Arbeitgeber der Zukunft 2025</a:t>
            </a:r>
          </a:p>
        </p:txBody>
      </p:sp>
      <p:sp>
        <p:nvSpPr>
          <p:cNvPr id="6" name="Untertitel 5">
            <a:extLst>
              <a:ext uri="{FF2B5EF4-FFF2-40B4-BE49-F238E27FC236}">
                <a16:creationId xmlns:a16="http://schemas.microsoft.com/office/drawing/2014/main" id="{3293B922-3445-4527-8B42-B79F941931B5}"/>
              </a:ext>
            </a:extLst>
          </p:cNvPr>
          <p:cNvSpPr>
            <a:spLocks noGrp="1"/>
          </p:cNvSpPr>
          <p:nvPr>
            <p:ph type="subTitle" idx="13"/>
          </p:nvPr>
        </p:nvSpPr>
        <p:spPr>
          <a:prstGeom prst="rect">
            <a:avLst/>
          </a:prstGeom>
        </p:spPr>
        <p:txBody>
          <a:bodyPr/>
          <a:lstStyle/>
          <a:p>
            <a:r>
              <a:rPr lang="de-DE" sz="2000" cap="all" dirty="0">
                <a:solidFill>
                  <a:schemeClr val="tx1"/>
                </a:solidFill>
                <a:latin typeface="+mj-lt"/>
              </a:rPr>
              <a:t>Methodik: Datenanalyse </a:t>
            </a:r>
            <a:r>
              <a:rPr lang="de-DE" sz="2000" cap="all" dirty="0" err="1">
                <a:solidFill>
                  <a:schemeClr val="tx1"/>
                </a:solidFill>
                <a:latin typeface="+mj-lt"/>
              </a:rPr>
              <a:t>Social</a:t>
            </a:r>
            <a:r>
              <a:rPr lang="de-DE" sz="2000" cap="all" dirty="0">
                <a:solidFill>
                  <a:schemeClr val="tx1"/>
                </a:solidFill>
                <a:latin typeface="+mj-lt"/>
              </a:rPr>
              <a:t> Media Monitoring</a:t>
            </a:r>
          </a:p>
        </p:txBody>
      </p:sp>
      <p:sp>
        <p:nvSpPr>
          <p:cNvPr id="21" name="Ellipse 20">
            <a:extLst>
              <a:ext uri="{FF2B5EF4-FFF2-40B4-BE49-F238E27FC236}">
                <a16:creationId xmlns:a16="http://schemas.microsoft.com/office/drawing/2014/main" id="{1E962B85-770C-7F92-5F80-4748B6B4FAE6}"/>
              </a:ext>
            </a:extLst>
          </p:cNvPr>
          <p:cNvSpPr/>
          <p:nvPr/>
        </p:nvSpPr>
        <p:spPr bwMode="gray">
          <a:xfrm>
            <a:off x="8052245" y="1811338"/>
            <a:ext cx="1408950" cy="1408049"/>
          </a:xfrm>
          <a:prstGeom prst="ellipse">
            <a:avLst/>
          </a:prstGeom>
          <a:solidFill>
            <a:schemeClr val="accent2"/>
          </a:solidFill>
          <a:ln w="12700">
            <a:noFill/>
            <a:miter lim="800000"/>
            <a:headEnd/>
            <a:tailEnd/>
          </a:ln>
          <a:effectLst/>
          <a:scene3d>
            <a:camera prst="orthographicFront"/>
            <a:lightRig rig="threePt" dir="t"/>
          </a:scene3d>
          <a:sp3d>
            <a:bevelB w="468000" h="468000"/>
          </a:sp3d>
        </p:spPr>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a:ln>
                  <a:noFill/>
                </a:ln>
                <a:solidFill>
                  <a:prstClr val="white"/>
                </a:solidFill>
                <a:effectLst/>
                <a:uLnTx/>
                <a:uFillTx/>
                <a:ea typeface="+mn-ea"/>
                <a:cs typeface="+mn-cs"/>
              </a:rPr>
              <a:t>mehrere </a:t>
            </a:r>
            <a:br>
              <a:rPr kumimoji="0" lang="de-DE" sz="1200" b="1" i="0" u="none" strike="noStrike" kern="1200" cap="none" spc="0" normalizeH="0" baseline="0" noProof="0" dirty="0">
                <a:ln>
                  <a:noFill/>
                </a:ln>
                <a:solidFill>
                  <a:prstClr val="white"/>
                </a:solidFill>
                <a:effectLst/>
                <a:uLnTx/>
                <a:uFillTx/>
                <a:ea typeface="+mn-ea"/>
                <a:cs typeface="+mn-cs"/>
              </a:rPr>
            </a:br>
            <a:r>
              <a:rPr kumimoji="0" lang="de-DE" sz="1200" b="1" i="0" u="none" strike="noStrike" kern="1200" cap="none" spc="0" normalizeH="0" baseline="0" noProof="0" dirty="0">
                <a:ln>
                  <a:noFill/>
                </a:ln>
                <a:solidFill>
                  <a:prstClr val="white"/>
                </a:solidFill>
                <a:effectLst/>
                <a:uLnTx/>
                <a:uFillTx/>
                <a:ea typeface="+mn-ea"/>
                <a:cs typeface="+mn-cs"/>
              </a:rPr>
              <a:t>100 Mio.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a:ln>
                  <a:noFill/>
                </a:ln>
                <a:solidFill>
                  <a:prstClr val="white"/>
                </a:solidFill>
                <a:effectLst/>
                <a:uLnTx/>
                <a:uFillTx/>
                <a:ea typeface="+mn-ea"/>
                <a:cs typeface="+mn-cs"/>
              </a:rPr>
              <a:t>Quellen</a:t>
            </a:r>
          </a:p>
        </p:txBody>
      </p:sp>
      <p:sp>
        <p:nvSpPr>
          <p:cNvPr id="22" name="Ellipse 21">
            <a:extLst>
              <a:ext uri="{FF2B5EF4-FFF2-40B4-BE49-F238E27FC236}">
                <a16:creationId xmlns:a16="http://schemas.microsoft.com/office/drawing/2014/main" id="{5CF26648-726C-2BD5-AA8F-F7700F4891CC}"/>
              </a:ext>
            </a:extLst>
          </p:cNvPr>
          <p:cNvSpPr/>
          <p:nvPr/>
        </p:nvSpPr>
        <p:spPr bwMode="gray">
          <a:xfrm>
            <a:off x="9190743" y="2293685"/>
            <a:ext cx="893905" cy="893337"/>
          </a:xfrm>
          <a:prstGeom prst="ellipse">
            <a:avLst/>
          </a:prstGeom>
          <a:solidFill>
            <a:schemeClr val="accent1"/>
          </a:solidFill>
          <a:ln w="12700">
            <a:noFill/>
            <a:miter lim="800000"/>
            <a:headEnd/>
            <a:tailEnd/>
          </a:ln>
          <a:effectLst/>
          <a:scene3d>
            <a:camera prst="orthographicFront"/>
            <a:lightRig rig="threePt" dir="t"/>
          </a:scene3d>
          <a:sp3d>
            <a:bevelB w="540000" h="540000"/>
          </a:sp3d>
        </p:spPr>
        <p:txBody>
          <a:bodyPr wrap="none" lIns="0" tIns="0" rIns="0" bIns="0" rtlCol="0" anchor="ctr"/>
          <a:lstStyle/>
          <a:p>
            <a:pPr lvl="0" algn="ctr">
              <a:defRPr/>
            </a:pPr>
            <a:r>
              <a:rPr kumimoji="0" lang="de-DE" sz="1000" b="1" i="0" u="none" strike="noStrike" kern="1200" cap="none" spc="0" normalizeH="0" baseline="0" noProof="0" dirty="0">
                <a:ln>
                  <a:noFill/>
                </a:ln>
                <a:solidFill>
                  <a:schemeClr val="bg1"/>
                </a:solidFill>
                <a:effectLst/>
                <a:uLnTx/>
                <a:uFillTx/>
                <a:ea typeface="+mn-ea"/>
                <a:cs typeface="+mn-cs"/>
              </a:rPr>
              <a:t>ca. </a:t>
            </a:r>
            <a:r>
              <a:rPr lang="de-DE" sz="1000" b="1" dirty="0">
                <a:solidFill>
                  <a:schemeClr val="bg1"/>
                </a:solidFill>
              </a:rPr>
              <a:t>17.000 </a:t>
            </a:r>
            <a:br>
              <a:rPr lang="de-DE" sz="1000" b="1" dirty="0">
                <a:solidFill>
                  <a:schemeClr val="bg1"/>
                </a:solidFill>
              </a:rPr>
            </a:br>
            <a:r>
              <a:rPr kumimoji="0" lang="de-DE" sz="1000" b="1" i="0" u="none" strike="noStrike" kern="1200" cap="none" spc="0" normalizeH="0" baseline="0" noProof="0" dirty="0">
                <a:ln>
                  <a:noFill/>
                </a:ln>
                <a:solidFill>
                  <a:schemeClr val="bg1"/>
                </a:solidFill>
                <a:effectLst/>
                <a:uLnTx/>
                <a:uFillTx/>
                <a:ea typeface="+mn-ea"/>
                <a:cs typeface="+mn-cs"/>
              </a:rPr>
              <a:t>Suchen</a:t>
            </a:r>
          </a:p>
        </p:txBody>
      </p:sp>
      <p:grpSp>
        <p:nvGrpSpPr>
          <p:cNvPr id="16" name="Gruppieren 15">
            <a:extLst>
              <a:ext uri="{FF2B5EF4-FFF2-40B4-BE49-F238E27FC236}">
                <a16:creationId xmlns:a16="http://schemas.microsoft.com/office/drawing/2014/main" id="{DBFD30BE-F04D-CFDA-7198-E789E7A0555A}"/>
              </a:ext>
            </a:extLst>
          </p:cNvPr>
          <p:cNvGrpSpPr/>
          <p:nvPr/>
        </p:nvGrpSpPr>
        <p:grpSpPr bwMode="gray">
          <a:xfrm>
            <a:off x="7405957" y="2869354"/>
            <a:ext cx="3421549" cy="2133619"/>
            <a:chOff x="2517775" y="2058988"/>
            <a:chExt cx="4133850" cy="3502025"/>
          </a:xfrm>
          <a:solidFill>
            <a:schemeClr val="accent4"/>
          </a:solidFill>
        </p:grpSpPr>
        <p:sp>
          <p:nvSpPr>
            <p:cNvPr id="17" name="Freeform 31">
              <a:extLst>
                <a:ext uri="{FF2B5EF4-FFF2-40B4-BE49-F238E27FC236}">
                  <a16:creationId xmlns:a16="http://schemas.microsoft.com/office/drawing/2014/main" id="{7C387DC0-2021-C931-F6EF-DDA205E20107}"/>
                </a:ext>
              </a:extLst>
            </p:cNvPr>
            <p:cNvSpPr>
              <a:spLocks/>
            </p:cNvSpPr>
            <p:nvPr/>
          </p:nvSpPr>
          <p:spPr bwMode="gray">
            <a:xfrm>
              <a:off x="2517775" y="2058988"/>
              <a:ext cx="4133850" cy="2792412"/>
            </a:xfrm>
            <a:custGeom>
              <a:avLst/>
              <a:gdLst>
                <a:gd name="connsiteX0" fmla="*/ 0 w 4133850"/>
                <a:gd name="connsiteY0" fmla="*/ 0 h 2792412"/>
                <a:gd name="connsiteX1" fmla="*/ 2066925 w 4133850"/>
                <a:gd name="connsiteY1" fmla="*/ 193003 h 2792412"/>
                <a:gd name="connsiteX2" fmla="*/ 4133850 w 4133850"/>
                <a:gd name="connsiteY2" fmla="*/ 0 h 2792412"/>
                <a:gd name="connsiteX3" fmla="*/ 3357681 w 4133850"/>
                <a:gd name="connsiteY3" fmla="*/ 1346732 h 2792412"/>
                <a:gd name="connsiteX4" fmla="*/ 3356609 w 4133850"/>
                <a:gd name="connsiteY4" fmla="*/ 1348340 h 2792412"/>
                <a:gd name="connsiteX5" fmla="*/ 3349105 w 4133850"/>
                <a:gd name="connsiteY5" fmla="*/ 1359599 h 2792412"/>
                <a:gd name="connsiteX6" fmla="*/ 3348569 w 4133850"/>
                <a:gd name="connsiteY6" fmla="*/ 1361207 h 2792412"/>
                <a:gd name="connsiteX7" fmla="*/ 3344816 w 4133850"/>
                <a:gd name="connsiteY7" fmla="*/ 1372466 h 2792412"/>
                <a:gd name="connsiteX8" fmla="*/ 2066925 w 4133850"/>
                <a:gd name="connsiteY8" fmla="*/ 1509712 h 2792412"/>
                <a:gd name="connsiteX9" fmla="*/ 848588 w 4133850"/>
                <a:gd name="connsiteY9" fmla="*/ 1400926 h 2792412"/>
                <a:gd name="connsiteX10" fmla="*/ 3344863 w 4133850"/>
                <a:gd name="connsiteY10" fmla="*/ 1373187 h 2792412"/>
                <a:gd name="connsiteX11" fmla="*/ 2560724 w 4133850"/>
                <a:gd name="connsiteY11" fmla="*/ 2728097 h 2792412"/>
                <a:gd name="connsiteX12" fmla="*/ 2072243 w 4133850"/>
                <a:gd name="connsiteY12" fmla="*/ 2792412 h 2792412"/>
                <a:gd name="connsiteX13" fmla="*/ 1583763 w 4133850"/>
                <a:gd name="connsiteY13" fmla="*/ 2732385 h 2792412"/>
                <a:gd name="connsiteX14" fmla="*/ 795876 w 4133850"/>
                <a:gd name="connsiteY14" fmla="*/ 1374119 h 2792412"/>
                <a:gd name="connsiteX15" fmla="*/ 793322 w 4133850"/>
                <a:gd name="connsiteY15" fmla="*/ 1372466 h 2792412"/>
                <a:gd name="connsiteX16" fmla="*/ 792250 w 4133850"/>
                <a:gd name="connsiteY16" fmla="*/ 1370857 h 2792412"/>
                <a:gd name="connsiteX17" fmla="*/ 784746 w 4133850"/>
                <a:gd name="connsiteY17" fmla="*/ 1359599 h 2792412"/>
                <a:gd name="connsiteX18" fmla="*/ 784210 w 4133850"/>
                <a:gd name="connsiteY18" fmla="*/ 1357990 h 2792412"/>
                <a:gd name="connsiteX19" fmla="*/ 780457 w 4133850"/>
                <a:gd name="connsiteY19" fmla="*/ 1346732 h 2792412"/>
                <a:gd name="connsiteX20" fmla="*/ 0 w 4133850"/>
                <a:gd name="connsiteY20" fmla="*/ 0 h 2792412"/>
                <a:gd name="connsiteX0" fmla="*/ 0 w 4133850"/>
                <a:gd name="connsiteY0" fmla="*/ 0 h 2792412"/>
                <a:gd name="connsiteX1" fmla="*/ 2066925 w 4133850"/>
                <a:gd name="connsiteY1" fmla="*/ 193003 h 2792412"/>
                <a:gd name="connsiteX2" fmla="*/ 4133850 w 4133850"/>
                <a:gd name="connsiteY2" fmla="*/ 0 h 2792412"/>
                <a:gd name="connsiteX3" fmla="*/ 3357681 w 4133850"/>
                <a:gd name="connsiteY3" fmla="*/ 1346732 h 2792412"/>
                <a:gd name="connsiteX4" fmla="*/ 3356609 w 4133850"/>
                <a:gd name="connsiteY4" fmla="*/ 1348340 h 2792412"/>
                <a:gd name="connsiteX5" fmla="*/ 3349105 w 4133850"/>
                <a:gd name="connsiteY5" fmla="*/ 1359599 h 2792412"/>
                <a:gd name="connsiteX6" fmla="*/ 3348569 w 4133850"/>
                <a:gd name="connsiteY6" fmla="*/ 1361207 h 2792412"/>
                <a:gd name="connsiteX7" fmla="*/ 3344816 w 4133850"/>
                <a:gd name="connsiteY7" fmla="*/ 1372466 h 2792412"/>
                <a:gd name="connsiteX8" fmla="*/ 848588 w 4133850"/>
                <a:gd name="connsiteY8" fmla="*/ 1400926 h 2792412"/>
                <a:gd name="connsiteX9" fmla="*/ 3344863 w 4133850"/>
                <a:gd name="connsiteY9" fmla="*/ 1373187 h 2792412"/>
                <a:gd name="connsiteX10" fmla="*/ 2560724 w 4133850"/>
                <a:gd name="connsiteY10" fmla="*/ 2728097 h 2792412"/>
                <a:gd name="connsiteX11" fmla="*/ 2072243 w 4133850"/>
                <a:gd name="connsiteY11" fmla="*/ 2792412 h 2792412"/>
                <a:gd name="connsiteX12" fmla="*/ 1583763 w 4133850"/>
                <a:gd name="connsiteY12" fmla="*/ 2732385 h 2792412"/>
                <a:gd name="connsiteX13" fmla="*/ 795876 w 4133850"/>
                <a:gd name="connsiteY13" fmla="*/ 1374119 h 2792412"/>
                <a:gd name="connsiteX14" fmla="*/ 793322 w 4133850"/>
                <a:gd name="connsiteY14" fmla="*/ 1372466 h 2792412"/>
                <a:gd name="connsiteX15" fmla="*/ 792250 w 4133850"/>
                <a:gd name="connsiteY15" fmla="*/ 1370857 h 2792412"/>
                <a:gd name="connsiteX16" fmla="*/ 784746 w 4133850"/>
                <a:gd name="connsiteY16" fmla="*/ 1359599 h 2792412"/>
                <a:gd name="connsiteX17" fmla="*/ 784210 w 4133850"/>
                <a:gd name="connsiteY17" fmla="*/ 1357990 h 2792412"/>
                <a:gd name="connsiteX18" fmla="*/ 780457 w 4133850"/>
                <a:gd name="connsiteY18" fmla="*/ 1346732 h 2792412"/>
                <a:gd name="connsiteX19" fmla="*/ 0 w 4133850"/>
                <a:gd name="connsiteY19" fmla="*/ 0 h 2792412"/>
                <a:gd name="connsiteX0" fmla="*/ 0 w 4133850"/>
                <a:gd name="connsiteY0" fmla="*/ 0 h 2792412"/>
                <a:gd name="connsiteX1" fmla="*/ 2066925 w 4133850"/>
                <a:gd name="connsiteY1" fmla="*/ 193003 h 2792412"/>
                <a:gd name="connsiteX2" fmla="*/ 4133850 w 4133850"/>
                <a:gd name="connsiteY2" fmla="*/ 0 h 2792412"/>
                <a:gd name="connsiteX3" fmla="*/ 3357681 w 4133850"/>
                <a:gd name="connsiteY3" fmla="*/ 1346732 h 2792412"/>
                <a:gd name="connsiteX4" fmla="*/ 3356609 w 4133850"/>
                <a:gd name="connsiteY4" fmla="*/ 1348340 h 2792412"/>
                <a:gd name="connsiteX5" fmla="*/ 3349105 w 4133850"/>
                <a:gd name="connsiteY5" fmla="*/ 1359599 h 2792412"/>
                <a:gd name="connsiteX6" fmla="*/ 3348569 w 4133850"/>
                <a:gd name="connsiteY6" fmla="*/ 1361207 h 2792412"/>
                <a:gd name="connsiteX7" fmla="*/ 3344816 w 4133850"/>
                <a:gd name="connsiteY7" fmla="*/ 1372466 h 2792412"/>
                <a:gd name="connsiteX8" fmla="*/ 848588 w 4133850"/>
                <a:gd name="connsiteY8" fmla="*/ 1400926 h 2792412"/>
                <a:gd name="connsiteX9" fmla="*/ 2560724 w 4133850"/>
                <a:gd name="connsiteY9" fmla="*/ 2728097 h 2792412"/>
                <a:gd name="connsiteX10" fmla="*/ 2072243 w 4133850"/>
                <a:gd name="connsiteY10" fmla="*/ 2792412 h 2792412"/>
                <a:gd name="connsiteX11" fmla="*/ 1583763 w 4133850"/>
                <a:gd name="connsiteY11" fmla="*/ 2732385 h 2792412"/>
                <a:gd name="connsiteX12" fmla="*/ 795876 w 4133850"/>
                <a:gd name="connsiteY12" fmla="*/ 1374119 h 2792412"/>
                <a:gd name="connsiteX13" fmla="*/ 793322 w 4133850"/>
                <a:gd name="connsiteY13" fmla="*/ 1372466 h 2792412"/>
                <a:gd name="connsiteX14" fmla="*/ 792250 w 4133850"/>
                <a:gd name="connsiteY14" fmla="*/ 1370857 h 2792412"/>
                <a:gd name="connsiteX15" fmla="*/ 784746 w 4133850"/>
                <a:gd name="connsiteY15" fmla="*/ 1359599 h 2792412"/>
                <a:gd name="connsiteX16" fmla="*/ 784210 w 4133850"/>
                <a:gd name="connsiteY16" fmla="*/ 1357990 h 2792412"/>
                <a:gd name="connsiteX17" fmla="*/ 780457 w 4133850"/>
                <a:gd name="connsiteY17" fmla="*/ 1346732 h 2792412"/>
                <a:gd name="connsiteX18" fmla="*/ 0 w 4133850"/>
                <a:gd name="connsiteY18" fmla="*/ 0 h 2792412"/>
                <a:gd name="connsiteX0" fmla="*/ 0 w 4133850"/>
                <a:gd name="connsiteY0" fmla="*/ 0 h 2792412"/>
                <a:gd name="connsiteX1" fmla="*/ 2066925 w 4133850"/>
                <a:gd name="connsiteY1" fmla="*/ 193003 h 2792412"/>
                <a:gd name="connsiteX2" fmla="*/ 4133850 w 4133850"/>
                <a:gd name="connsiteY2" fmla="*/ 0 h 2792412"/>
                <a:gd name="connsiteX3" fmla="*/ 3357681 w 4133850"/>
                <a:gd name="connsiteY3" fmla="*/ 1346732 h 2792412"/>
                <a:gd name="connsiteX4" fmla="*/ 3356609 w 4133850"/>
                <a:gd name="connsiteY4" fmla="*/ 1348340 h 2792412"/>
                <a:gd name="connsiteX5" fmla="*/ 3349105 w 4133850"/>
                <a:gd name="connsiteY5" fmla="*/ 1359599 h 2792412"/>
                <a:gd name="connsiteX6" fmla="*/ 3348569 w 4133850"/>
                <a:gd name="connsiteY6" fmla="*/ 1361207 h 2792412"/>
                <a:gd name="connsiteX7" fmla="*/ 848588 w 4133850"/>
                <a:gd name="connsiteY7" fmla="*/ 1400926 h 2792412"/>
                <a:gd name="connsiteX8" fmla="*/ 2560724 w 4133850"/>
                <a:gd name="connsiteY8" fmla="*/ 2728097 h 2792412"/>
                <a:gd name="connsiteX9" fmla="*/ 2072243 w 4133850"/>
                <a:gd name="connsiteY9" fmla="*/ 2792412 h 2792412"/>
                <a:gd name="connsiteX10" fmla="*/ 1583763 w 4133850"/>
                <a:gd name="connsiteY10" fmla="*/ 2732385 h 2792412"/>
                <a:gd name="connsiteX11" fmla="*/ 795876 w 4133850"/>
                <a:gd name="connsiteY11" fmla="*/ 1374119 h 2792412"/>
                <a:gd name="connsiteX12" fmla="*/ 793322 w 4133850"/>
                <a:gd name="connsiteY12" fmla="*/ 1372466 h 2792412"/>
                <a:gd name="connsiteX13" fmla="*/ 792250 w 4133850"/>
                <a:gd name="connsiteY13" fmla="*/ 1370857 h 2792412"/>
                <a:gd name="connsiteX14" fmla="*/ 784746 w 4133850"/>
                <a:gd name="connsiteY14" fmla="*/ 1359599 h 2792412"/>
                <a:gd name="connsiteX15" fmla="*/ 784210 w 4133850"/>
                <a:gd name="connsiteY15" fmla="*/ 1357990 h 2792412"/>
                <a:gd name="connsiteX16" fmla="*/ 780457 w 4133850"/>
                <a:gd name="connsiteY16" fmla="*/ 1346732 h 2792412"/>
                <a:gd name="connsiteX17" fmla="*/ 0 w 4133850"/>
                <a:gd name="connsiteY17" fmla="*/ 0 h 2792412"/>
                <a:gd name="connsiteX0" fmla="*/ 0 w 4133850"/>
                <a:gd name="connsiteY0" fmla="*/ 0 h 2792412"/>
                <a:gd name="connsiteX1" fmla="*/ 2066925 w 4133850"/>
                <a:gd name="connsiteY1" fmla="*/ 193003 h 2792412"/>
                <a:gd name="connsiteX2" fmla="*/ 4133850 w 4133850"/>
                <a:gd name="connsiteY2" fmla="*/ 0 h 2792412"/>
                <a:gd name="connsiteX3" fmla="*/ 3357681 w 4133850"/>
                <a:gd name="connsiteY3" fmla="*/ 1346732 h 2792412"/>
                <a:gd name="connsiteX4" fmla="*/ 3356609 w 4133850"/>
                <a:gd name="connsiteY4" fmla="*/ 1348340 h 2792412"/>
                <a:gd name="connsiteX5" fmla="*/ 3349105 w 4133850"/>
                <a:gd name="connsiteY5" fmla="*/ 1359599 h 2792412"/>
                <a:gd name="connsiteX6" fmla="*/ 848588 w 4133850"/>
                <a:gd name="connsiteY6" fmla="*/ 1400926 h 2792412"/>
                <a:gd name="connsiteX7" fmla="*/ 2560724 w 4133850"/>
                <a:gd name="connsiteY7" fmla="*/ 2728097 h 2792412"/>
                <a:gd name="connsiteX8" fmla="*/ 2072243 w 4133850"/>
                <a:gd name="connsiteY8" fmla="*/ 2792412 h 2792412"/>
                <a:gd name="connsiteX9" fmla="*/ 1583763 w 4133850"/>
                <a:gd name="connsiteY9" fmla="*/ 2732385 h 2792412"/>
                <a:gd name="connsiteX10" fmla="*/ 795876 w 4133850"/>
                <a:gd name="connsiteY10" fmla="*/ 1374119 h 2792412"/>
                <a:gd name="connsiteX11" fmla="*/ 793322 w 4133850"/>
                <a:gd name="connsiteY11" fmla="*/ 1372466 h 2792412"/>
                <a:gd name="connsiteX12" fmla="*/ 792250 w 4133850"/>
                <a:gd name="connsiteY12" fmla="*/ 1370857 h 2792412"/>
                <a:gd name="connsiteX13" fmla="*/ 784746 w 4133850"/>
                <a:gd name="connsiteY13" fmla="*/ 1359599 h 2792412"/>
                <a:gd name="connsiteX14" fmla="*/ 784210 w 4133850"/>
                <a:gd name="connsiteY14" fmla="*/ 1357990 h 2792412"/>
                <a:gd name="connsiteX15" fmla="*/ 780457 w 4133850"/>
                <a:gd name="connsiteY15" fmla="*/ 1346732 h 2792412"/>
                <a:gd name="connsiteX16" fmla="*/ 0 w 4133850"/>
                <a:gd name="connsiteY16" fmla="*/ 0 h 2792412"/>
                <a:gd name="connsiteX0" fmla="*/ 0 w 4133850"/>
                <a:gd name="connsiteY0" fmla="*/ 0 h 2792412"/>
                <a:gd name="connsiteX1" fmla="*/ 2066925 w 4133850"/>
                <a:gd name="connsiteY1" fmla="*/ 193003 h 2792412"/>
                <a:gd name="connsiteX2" fmla="*/ 4133850 w 4133850"/>
                <a:gd name="connsiteY2" fmla="*/ 0 h 2792412"/>
                <a:gd name="connsiteX3" fmla="*/ 3357681 w 4133850"/>
                <a:gd name="connsiteY3" fmla="*/ 1346732 h 2792412"/>
                <a:gd name="connsiteX4" fmla="*/ 3356609 w 4133850"/>
                <a:gd name="connsiteY4" fmla="*/ 1348340 h 2792412"/>
                <a:gd name="connsiteX5" fmla="*/ 848588 w 4133850"/>
                <a:gd name="connsiteY5" fmla="*/ 1400926 h 2792412"/>
                <a:gd name="connsiteX6" fmla="*/ 2560724 w 4133850"/>
                <a:gd name="connsiteY6" fmla="*/ 2728097 h 2792412"/>
                <a:gd name="connsiteX7" fmla="*/ 2072243 w 4133850"/>
                <a:gd name="connsiteY7" fmla="*/ 2792412 h 2792412"/>
                <a:gd name="connsiteX8" fmla="*/ 1583763 w 4133850"/>
                <a:gd name="connsiteY8" fmla="*/ 2732385 h 2792412"/>
                <a:gd name="connsiteX9" fmla="*/ 795876 w 4133850"/>
                <a:gd name="connsiteY9" fmla="*/ 1374119 h 2792412"/>
                <a:gd name="connsiteX10" fmla="*/ 793322 w 4133850"/>
                <a:gd name="connsiteY10" fmla="*/ 1372466 h 2792412"/>
                <a:gd name="connsiteX11" fmla="*/ 792250 w 4133850"/>
                <a:gd name="connsiteY11" fmla="*/ 1370857 h 2792412"/>
                <a:gd name="connsiteX12" fmla="*/ 784746 w 4133850"/>
                <a:gd name="connsiteY12" fmla="*/ 1359599 h 2792412"/>
                <a:gd name="connsiteX13" fmla="*/ 784210 w 4133850"/>
                <a:gd name="connsiteY13" fmla="*/ 1357990 h 2792412"/>
                <a:gd name="connsiteX14" fmla="*/ 780457 w 4133850"/>
                <a:gd name="connsiteY14" fmla="*/ 1346732 h 2792412"/>
                <a:gd name="connsiteX15" fmla="*/ 0 w 4133850"/>
                <a:gd name="connsiteY15" fmla="*/ 0 h 2792412"/>
                <a:gd name="connsiteX0" fmla="*/ 0 w 4133850"/>
                <a:gd name="connsiteY0" fmla="*/ 0 h 2792412"/>
                <a:gd name="connsiteX1" fmla="*/ 2066925 w 4133850"/>
                <a:gd name="connsiteY1" fmla="*/ 193003 h 2792412"/>
                <a:gd name="connsiteX2" fmla="*/ 4133850 w 4133850"/>
                <a:gd name="connsiteY2" fmla="*/ 0 h 2792412"/>
                <a:gd name="connsiteX3" fmla="*/ 3357681 w 4133850"/>
                <a:gd name="connsiteY3" fmla="*/ 1346732 h 2792412"/>
                <a:gd name="connsiteX4" fmla="*/ 848588 w 4133850"/>
                <a:gd name="connsiteY4" fmla="*/ 1400926 h 2792412"/>
                <a:gd name="connsiteX5" fmla="*/ 2560724 w 4133850"/>
                <a:gd name="connsiteY5" fmla="*/ 2728097 h 2792412"/>
                <a:gd name="connsiteX6" fmla="*/ 2072243 w 4133850"/>
                <a:gd name="connsiteY6" fmla="*/ 2792412 h 2792412"/>
                <a:gd name="connsiteX7" fmla="*/ 1583763 w 4133850"/>
                <a:gd name="connsiteY7" fmla="*/ 2732385 h 2792412"/>
                <a:gd name="connsiteX8" fmla="*/ 795876 w 4133850"/>
                <a:gd name="connsiteY8" fmla="*/ 1374119 h 2792412"/>
                <a:gd name="connsiteX9" fmla="*/ 793322 w 4133850"/>
                <a:gd name="connsiteY9" fmla="*/ 1372466 h 2792412"/>
                <a:gd name="connsiteX10" fmla="*/ 792250 w 4133850"/>
                <a:gd name="connsiteY10" fmla="*/ 1370857 h 2792412"/>
                <a:gd name="connsiteX11" fmla="*/ 784746 w 4133850"/>
                <a:gd name="connsiteY11" fmla="*/ 1359599 h 2792412"/>
                <a:gd name="connsiteX12" fmla="*/ 784210 w 4133850"/>
                <a:gd name="connsiteY12" fmla="*/ 1357990 h 2792412"/>
                <a:gd name="connsiteX13" fmla="*/ 780457 w 4133850"/>
                <a:gd name="connsiteY13" fmla="*/ 1346732 h 2792412"/>
                <a:gd name="connsiteX14" fmla="*/ 0 w 4133850"/>
                <a:gd name="connsiteY14" fmla="*/ 0 h 2792412"/>
                <a:gd name="connsiteX0" fmla="*/ 0 w 4133850"/>
                <a:gd name="connsiteY0" fmla="*/ 0 h 2792412"/>
                <a:gd name="connsiteX1" fmla="*/ 2066925 w 4133850"/>
                <a:gd name="connsiteY1" fmla="*/ 193003 h 2792412"/>
                <a:gd name="connsiteX2" fmla="*/ 4133850 w 4133850"/>
                <a:gd name="connsiteY2" fmla="*/ 0 h 2792412"/>
                <a:gd name="connsiteX3" fmla="*/ 848588 w 4133850"/>
                <a:gd name="connsiteY3" fmla="*/ 1400926 h 2792412"/>
                <a:gd name="connsiteX4" fmla="*/ 2560724 w 4133850"/>
                <a:gd name="connsiteY4" fmla="*/ 2728097 h 2792412"/>
                <a:gd name="connsiteX5" fmla="*/ 2072243 w 4133850"/>
                <a:gd name="connsiteY5" fmla="*/ 2792412 h 2792412"/>
                <a:gd name="connsiteX6" fmla="*/ 1583763 w 4133850"/>
                <a:gd name="connsiteY6" fmla="*/ 2732385 h 2792412"/>
                <a:gd name="connsiteX7" fmla="*/ 795876 w 4133850"/>
                <a:gd name="connsiteY7" fmla="*/ 1374119 h 2792412"/>
                <a:gd name="connsiteX8" fmla="*/ 793322 w 4133850"/>
                <a:gd name="connsiteY8" fmla="*/ 1372466 h 2792412"/>
                <a:gd name="connsiteX9" fmla="*/ 792250 w 4133850"/>
                <a:gd name="connsiteY9" fmla="*/ 1370857 h 2792412"/>
                <a:gd name="connsiteX10" fmla="*/ 784746 w 4133850"/>
                <a:gd name="connsiteY10" fmla="*/ 1359599 h 2792412"/>
                <a:gd name="connsiteX11" fmla="*/ 784210 w 4133850"/>
                <a:gd name="connsiteY11" fmla="*/ 1357990 h 2792412"/>
                <a:gd name="connsiteX12" fmla="*/ 780457 w 4133850"/>
                <a:gd name="connsiteY12" fmla="*/ 1346732 h 2792412"/>
                <a:gd name="connsiteX13" fmla="*/ 0 w 4133850"/>
                <a:gd name="connsiteY13" fmla="*/ 0 h 2792412"/>
                <a:gd name="connsiteX0" fmla="*/ 0 w 4133850"/>
                <a:gd name="connsiteY0" fmla="*/ 0 h 2792412"/>
                <a:gd name="connsiteX1" fmla="*/ 2066925 w 4133850"/>
                <a:gd name="connsiteY1" fmla="*/ 193003 h 2792412"/>
                <a:gd name="connsiteX2" fmla="*/ 4133850 w 4133850"/>
                <a:gd name="connsiteY2" fmla="*/ 0 h 2792412"/>
                <a:gd name="connsiteX3" fmla="*/ 2560724 w 4133850"/>
                <a:gd name="connsiteY3" fmla="*/ 2728097 h 2792412"/>
                <a:gd name="connsiteX4" fmla="*/ 2072243 w 4133850"/>
                <a:gd name="connsiteY4" fmla="*/ 2792412 h 2792412"/>
                <a:gd name="connsiteX5" fmla="*/ 1583763 w 4133850"/>
                <a:gd name="connsiteY5" fmla="*/ 2732385 h 2792412"/>
                <a:gd name="connsiteX6" fmla="*/ 795876 w 4133850"/>
                <a:gd name="connsiteY6" fmla="*/ 1374119 h 2792412"/>
                <a:gd name="connsiteX7" fmla="*/ 793322 w 4133850"/>
                <a:gd name="connsiteY7" fmla="*/ 1372466 h 2792412"/>
                <a:gd name="connsiteX8" fmla="*/ 792250 w 4133850"/>
                <a:gd name="connsiteY8" fmla="*/ 1370857 h 2792412"/>
                <a:gd name="connsiteX9" fmla="*/ 784746 w 4133850"/>
                <a:gd name="connsiteY9" fmla="*/ 1359599 h 2792412"/>
                <a:gd name="connsiteX10" fmla="*/ 784210 w 4133850"/>
                <a:gd name="connsiteY10" fmla="*/ 1357990 h 2792412"/>
                <a:gd name="connsiteX11" fmla="*/ 780457 w 4133850"/>
                <a:gd name="connsiteY11" fmla="*/ 1346732 h 2792412"/>
                <a:gd name="connsiteX12" fmla="*/ 0 w 4133850"/>
                <a:gd name="connsiteY12" fmla="*/ 0 h 2792412"/>
                <a:gd name="connsiteX0" fmla="*/ 0 w 4133850"/>
                <a:gd name="connsiteY0" fmla="*/ 0 h 2792412"/>
                <a:gd name="connsiteX1" fmla="*/ 2066925 w 4133850"/>
                <a:gd name="connsiteY1" fmla="*/ 193003 h 2792412"/>
                <a:gd name="connsiteX2" fmla="*/ 4133850 w 4133850"/>
                <a:gd name="connsiteY2" fmla="*/ 0 h 2792412"/>
                <a:gd name="connsiteX3" fmla="*/ 2560724 w 4133850"/>
                <a:gd name="connsiteY3" fmla="*/ 2728097 h 2792412"/>
                <a:gd name="connsiteX4" fmla="*/ 2072243 w 4133850"/>
                <a:gd name="connsiteY4" fmla="*/ 2792412 h 2792412"/>
                <a:gd name="connsiteX5" fmla="*/ 1583763 w 4133850"/>
                <a:gd name="connsiteY5" fmla="*/ 2732385 h 2792412"/>
                <a:gd name="connsiteX6" fmla="*/ 795876 w 4133850"/>
                <a:gd name="connsiteY6" fmla="*/ 1374119 h 2792412"/>
                <a:gd name="connsiteX7" fmla="*/ 793322 w 4133850"/>
                <a:gd name="connsiteY7" fmla="*/ 1372466 h 2792412"/>
                <a:gd name="connsiteX8" fmla="*/ 792250 w 4133850"/>
                <a:gd name="connsiteY8" fmla="*/ 1370857 h 2792412"/>
                <a:gd name="connsiteX9" fmla="*/ 784746 w 4133850"/>
                <a:gd name="connsiteY9" fmla="*/ 1359599 h 2792412"/>
                <a:gd name="connsiteX10" fmla="*/ 784210 w 4133850"/>
                <a:gd name="connsiteY10" fmla="*/ 1357990 h 2792412"/>
                <a:gd name="connsiteX11" fmla="*/ 0 w 4133850"/>
                <a:gd name="connsiteY11" fmla="*/ 0 h 2792412"/>
                <a:gd name="connsiteX0" fmla="*/ 0 w 4133850"/>
                <a:gd name="connsiteY0" fmla="*/ 0 h 2792412"/>
                <a:gd name="connsiteX1" fmla="*/ 2066925 w 4133850"/>
                <a:gd name="connsiteY1" fmla="*/ 193003 h 2792412"/>
                <a:gd name="connsiteX2" fmla="*/ 4133850 w 4133850"/>
                <a:gd name="connsiteY2" fmla="*/ 0 h 2792412"/>
                <a:gd name="connsiteX3" fmla="*/ 2560724 w 4133850"/>
                <a:gd name="connsiteY3" fmla="*/ 2728097 h 2792412"/>
                <a:gd name="connsiteX4" fmla="*/ 2072243 w 4133850"/>
                <a:gd name="connsiteY4" fmla="*/ 2792412 h 2792412"/>
                <a:gd name="connsiteX5" fmla="*/ 1583763 w 4133850"/>
                <a:gd name="connsiteY5" fmla="*/ 2732385 h 2792412"/>
                <a:gd name="connsiteX6" fmla="*/ 795876 w 4133850"/>
                <a:gd name="connsiteY6" fmla="*/ 1374119 h 2792412"/>
                <a:gd name="connsiteX7" fmla="*/ 793322 w 4133850"/>
                <a:gd name="connsiteY7" fmla="*/ 1372466 h 2792412"/>
                <a:gd name="connsiteX8" fmla="*/ 792250 w 4133850"/>
                <a:gd name="connsiteY8" fmla="*/ 1370857 h 2792412"/>
                <a:gd name="connsiteX9" fmla="*/ 784746 w 4133850"/>
                <a:gd name="connsiteY9" fmla="*/ 1359599 h 2792412"/>
                <a:gd name="connsiteX10" fmla="*/ 0 w 4133850"/>
                <a:gd name="connsiteY10" fmla="*/ 0 h 2792412"/>
                <a:gd name="connsiteX0" fmla="*/ 0 w 4133850"/>
                <a:gd name="connsiteY0" fmla="*/ 0 h 2792412"/>
                <a:gd name="connsiteX1" fmla="*/ 2066925 w 4133850"/>
                <a:gd name="connsiteY1" fmla="*/ 193003 h 2792412"/>
                <a:gd name="connsiteX2" fmla="*/ 4133850 w 4133850"/>
                <a:gd name="connsiteY2" fmla="*/ 0 h 2792412"/>
                <a:gd name="connsiteX3" fmla="*/ 2560724 w 4133850"/>
                <a:gd name="connsiteY3" fmla="*/ 2728097 h 2792412"/>
                <a:gd name="connsiteX4" fmla="*/ 2072243 w 4133850"/>
                <a:gd name="connsiteY4" fmla="*/ 2792412 h 2792412"/>
                <a:gd name="connsiteX5" fmla="*/ 1583763 w 4133850"/>
                <a:gd name="connsiteY5" fmla="*/ 2732385 h 2792412"/>
                <a:gd name="connsiteX6" fmla="*/ 795876 w 4133850"/>
                <a:gd name="connsiteY6" fmla="*/ 1374119 h 2792412"/>
                <a:gd name="connsiteX7" fmla="*/ 793322 w 4133850"/>
                <a:gd name="connsiteY7" fmla="*/ 1372466 h 2792412"/>
                <a:gd name="connsiteX8" fmla="*/ 792250 w 4133850"/>
                <a:gd name="connsiteY8" fmla="*/ 1370857 h 2792412"/>
                <a:gd name="connsiteX9" fmla="*/ 0 w 4133850"/>
                <a:gd name="connsiteY9" fmla="*/ 0 h 2792412"/>
                <a:gd name="connsiteX0" fmla="*/ 0 w 4133850"/>
                <a:gd name="connsiteY0" fmla="*/ 0 h 2792412"/>
                <a:gd name="connsiteX1" fmla="*/ 2066925 w 4133850"/>
                <a:gd name="connsiteY1" fmla="*/ 193003 h 2792412"/>
                <a:gd name="connsiteX2" fmla="*/ 4133850 w 4133850"/>
                <a:gd name="connsiteY2" fmla="*/ 0 h 2792412"/>
                <a:gd name="connsiteX3" fmla="*/ 2560724 w 4133850"/>
                <a:gd name="connsiteY3" fmla="*/ 2728097 h 2792412"/>
                <a:gd name="connsiteX4" fmla="*/ 2072243 w 4133850"/>
                <a:gd name="connsiteY4" fmla="*/ 2792412 h 2792412"/>
                <a:gd name="connsiteX5" fmla="*/ 1583763 w 4133850"/>
                <a:gd name="connsiteY5" fmla="*/ 2732385 h 2792412"/>
                <a:gd name="connsiteX6" fmla="*/ 795876 w 4133850"/>
                <a:gd name="connsiteY6" fmla="*/ 1374119 h 2792412"/>
                <a:gd name="connsiteX7" fmla="*/ 793322 w 4133850"/>
                <a:gd name="connsiteY7" fmla="*/ 1372466 h 2792412"/>
                <a:gd name="connsiteX8" fmla="*/ 0 w 4133850"/>
                <a:gd name="connsiteY8" fmla="*/ 0 h 2792412"/>
                <a:gd name="connsiteX0" fmla="*/ 0 w 4133850"/>
                <a:gd name="connsiteY0" fmla="*/ 0 h 2792412"/>
                <a:gd name="connsiteX1" fmla="*/ 2066925 w 4133850"/>
                <a:gd name="connsiteY1" fmla="*/ 193003 h 2792412"/>
                <a:gd name="connsiteX2" fmla="*/ 4133850 w 4133850"/>
                <a:gd name="connsiteY2" fmla="*/ 0 h 2792412"/>
                <a:gd name="connsiteX3" fmla="*/ 2560724 w 4133850"/>
                <a:gd name="connsiteY3" fmla="*/ 2728097 h 2792412"/>
                <a:gd name="connsiteX4" fmla="*/ 2072243 w 4133850"/>
                <a:gd name="connsiteY4" fmla="*/ 2792412 h 2792412"/>
                <a:gd name="connsiteX5" fmla="*/ 1583763 w 4133850"/>
                <a:gd name="connsiteY5" fmla="*/ 2732385 h 2792412"/>
                <a:gd name="connsiteX6" fmla="*/ 795876 w 4133850"/>
                <a:gd name="connsiteY6" fmla="*/ 1374119 h 2792412"/>
                <a:gd name="connsiteX7" fmla="*/ 0 w 4133850"/>
                <a:gd name="connsiteY7" fmla="*/ 0 h 2792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33850" h="2792412">
                  <a:moveTo>
                    <a:pt x="0" y="0"/>
                  </a:moveTo>
                  <a:cubicBezTo>
                    <a:pt x="154376" y="107224"/>
                    <a:pt x="1020598" y="193003"/>
                    <a:pt x="2066925" y="193003"/>
                  </a:cubicBezTo>
                  <a:cubicBezTo>
                    <a:pt x="3113252" y="193003"/>
                    <a:pt x="3983762" y="107224"/>
                    <a:pt x="4133850" y="0"/>
                  </a:cubicBezTo>
                  <a:lnTo>
                    <a:pt x="2560724" y="2728097"/>
                  </a:lnTo>
                  <a:cubicBezTo>
                    <a:pt x="2530729" y="2766686"/>
                    <a:pt x="2325053" y="2792412"/>
                    <a:pt x="2072243" y="2792412"/>
                  </a:cubicBezTo>
                  <a:cubicBezTo>
                    <a:pt x="1815148" y="2792412"/>
                    <a:pt x="1605187" y="2766686"/>
                    <a:pt x="1583763" y="2732385"/>
                  </a:cubicBezTo>
                  <a:cubicBezTo>
                    <a:pt x="1579478" y="2732385"/>
                    <a:pt x="1579478" y="2732385"/>
                    <a:pt x="795876" y="1374119"/>
                  </a:cubicBezTo>
                  <a:lnTo>
                    <a:pt x="0" y="0"/>
                  </a:lnTo>
                  <a:close/>
                </a:path>
              </a:pathLst>
            </a:custGeom>
            <a:grpFill/>
            <a:ln w="3175" cap="flat" cmpd="sng" algn="ctr">
              <a:solidFill>
                <a:srgbClr val="FFFFFF"/>
              </a:solidFill>
              <a:prstDash val="solid"/>
              <a:headEnd/>
              <a:tailEnd/>
            </a:ln>
            <a:effectLst/>
          </p:spPr>
          <p:txBody>
            <a:bodyPr/>
            <a:lstStyle/>
            <a:p>
              <a:pPr marL="0" marR="0" lvl="0" indent="0" algn="l" defTabSz="914400" rtl="0" eaLnBrk="1" fontAlgn="auto" latinLnBrk="0" hangingPunct="1">
                <a:lnSpc>
                  <a:spcPct val="85000"/>
                </a:lnSpc>
                <a:spcBef>
                  <a:spcPct val="50000"/>
                </a:spcBef>
                <a:spcAft>
                  <a:spcPts val="0"/>
                </a:spcAft>
                <a:buClrTx/>
                <a:buSzTx/>
                <a:buFontTx/>
                <a:buNone/>
                <a:tabLst/>
                <a:defRPr/>
              </a:pPr>
              <a:endParaRPr kumimoji="0" lang="en-US" sz="1800" b="0" i="0" u="none" strike="noStrike" kern="1200" cap="none" spc="0" normalizeH="0" baseline="0" noProof="0">
                <a:ln>
                  <a:noFill/>
                </a:ln>
                <a:solidFill>
                  <a:srgbClr val="00123A"/>
                </a:solidFill>
                <a:effectLst/>
                <a:uLnTx/>
                <a:uFillTx/>
                <a:latin typeface="Open Sans"/>
                <a:ea typeface="+mn-ea"/>
                <a:cs typeface="+mn-cs"/>
              </a:endParaRPr>
            </a:p>
          </p:txBody>
        </p:sp>
        <p:grpSp>
          <p:nvGrpSpPr>
            <p:cNvPr id="18" name="Gruppieren 17">
              <a:extLst>
                <a:ext uri="{FF2B5EF4-FFF2-40B4-BE49-F238E27FC236}">
                  <a16:creationId xmlns:a16="http://schemas.microsoft.com/office/drawing/2014/main" id="{DDA1CC9C-2BF5-B1C6-93BE-EE995B61E269}"/>
                </a:ext>
              </a:extLst>
            </p:cNvPr>
            <p:cNvGrpSpPr/>
            <p:nvPr/>
          </p:nvGrpSpPr>
          <p:grpSpPr bwMode="gray">
            <a:xfrm>
              <a:off x="4097338" y="4792663"/>
              <a:ext cx="981075" cy="768350"/>
              <a:chOff x="4097338" y="4792663"/>
              <a:chExt cx="981075" cy="768350"/>
            </a:xfrm>
            <a:grpFill/>
          </p:grpSpPr>
          <p:sp>
            <p:nvSpPr>
              <p:cNvPr id="19" name="Freeform 33">
                <a:extLst>
                  <a:ext uri="{FF2B5EF4-FFF2-40B4-BE49-F238E27FC236}">
                    <a16:creationId xmlns:a16="http://schemas.microsoft.com/office/drawing/2014/main" id="{30D44EB0-A9A1-8780-9029-F38D15144605}"/>
                  </a:ext>
                </a:extLst>
              </p:cNvPr>
              <p:cNvSpPr>
                <a:spLocks/>
              </p:cNvSpPr>
              <p:nvPr/>
            </p:nvSpPr>
            <p:spPr bwMode="gray">
              <a:xfrm>
                <a:off x="4097338" y="4792663"/>
                <a:ext cx="981075" cy="700087"/>
              </a:xfrm>
              <a:custGeom>
                <a:avLst/>
                <a:gdLst/>
                <a:ahLst/>
                <a:cxnLst/>
                <a:rect l="l" t="t" r="r" b="b"/>
                <a:pathLst>
                  <a:path w="981075" h="700087">
                    <a:moveTo>
                      <a:pt x="0" y="0"/>
                    </a:moveTo>
                    <a:cubicBezTo>
                      <a:pt x="5757" y="5039"/>
                      <a:pt x="11309" y="8729"/>
                      <a:pt x="19535" y="11442"/>
                    </a:cubicBezTo>
                    <a:cubicBezTo>
                      <a:pt x="21663" y="12862"/>
                      <a:pt x="24148" y="13991"/>
                      <a:pt x="27047" y="14614"/>
                    </a:cubicBezTo>
                    <a:cubicBezTo>
                      <a:pt x="32330" y="17558"/>
                      <a:pt x="38750" y="19632"/>
                      <a:pt x="46048" y="21281"/>
                    </a:cubicBezTo>
                    <a:cubicBezTo>
                      <a:pt x="122778" y="44672"/>
                      <a:pt x="293595" y="60130"/>
                      <a:pt x="492680" y="60130"/>
                    </a:cubicBezTo>
                    <a:cubicBezTo>
                      <a:pt x="745446" y="60130"/>
                      <a:pt x="951086" y="34360"/>
                      <a:pt x="981075" y="4295"/>
                    </a:cubicBezTo>
                    <a:cubicBezTo>
                      <a:pt x="981075" y="4307"/>
                      <a:pt x="981075" y="7129"/>
                      <a:pt x="981075" y="700087"/>
                    </a:cubicBezTo>
                    <a:cubicBezTo>
                      <a:pt x="981073" y="700087"/>
                      <a:pt x="980994" y="700087"/>
                      <a:pt x="978024" y="700087"/>
                    </a:cubicBezTo>
                    <a:cubicBezTo>
                      <a:pt x="960508" y="665929"/>
                      <a:pt x="748838" y="639762"/>
                      <a:pt x="490538" y="639762"/>
                    </a:cubicBezTo>
                    <a:cubicBezTo>
                      <a:pt x="232238" y="639762"/>
                      <a:pt x="20568" y="665929"/>
                      <a:pt x="3053" y="700087"/>
                    </a:cubicBezTo>
                    <a:cubicBezTo>
                      <a:pt x="2036" y="700087"/>
                      <a:pt x="1019" y="700087"/>
                      <a:pt x="0" y="700087"/>
                    </a:cubicBezTo>
                    <a:cubicBezTo>
                      <a:pt x="0" y="700076"/>
                      <a:pt x="0" y="697257"/>
                      <a:pt x="0" y="0"/>
                    </a:cubicBezTo>
                    <a:close/>
                  </a:path>
                </a:pathLst>
              </a:custGeom>
              <a:grpFill/>
              <a:ln w="3175" cap="flat" cmpd="sng" algn="ctr">
                <a:solidFill>
                  <a:srgbClr val="FFFFFF"/>
                </a:solidFill>
                <a:prstDash val="solid"/>
                <a:headEnd/>
                <a:tailEnd/>
              </a:ln>
              <a:effectLst/>
            </p:spPr>
            <p:txBody>
              <a:bodyPr/>
              <a:lstStyle/>
              <a:p>
                <a:pPr marL="0" marR="0" lvl="0" indent="0" algn="l" defTabSz="914400" rtl="0" eaLnBrk="1" fontAlgn="auto" latinLnBrk="0" hangingPunct="1">
                  <a:lnSpc>
                    <a:spcPct val="85000"/>
                  </a:lnSpc>
                  <a:spcBef>
                    <a:spcPct val="50000"/>
                  </a:spcBef>
                  <a:spcAft>
                    <a:spcPts val="0"/>
                  </a:spcAft>
                  <a:buClrTx/>
                  <a:buSzTx/>
                  <a:buFontTx/>
                  <a:buNone/>
                  <a:tabLst/>
                  <a:defRPr/>
                </a:pPr>
                <a:endParaRPr kumimoji="0" lang="en-US" sz="1800" b="0" i="0" u="none" strike="noStrike" kern="1200" cap="none" spc="0" normalizeH="0" baseline="0" noProof="0">
                  <a:ln>
                    <a:noFill/>
                  </a:ln>
                  <a:solidFill>
                    <a:srgbClr val="00123A"/>
                  </a:solidFill>
                  <a:effectLst/>
                  <a:uLnTx/>
                  <a:uFillTx/>
                  <a:latin typeface="Open Sans"/>
                  <a:ea typeface="+mn-ea"/>
                  <a:cs typeface="+mn-cs"/>
                </a:endParaRPr>
              </a:p>
            </p:txBody>
          </p:sp>
          <p:sp>
            <p:nvSpPr>
              <p:cNvPr id="20" name="Oval 36">
                <a:extLst>
                  <a:ext uri="{FF2B5EF4-FFF2-40B4-BE49-F238E27FC236}">
                    <a16:creationId xmlns:a16="http://schemas.microsoft.com/office/drawing/2014/main" id="{3C00F490-1919-B210-30AF-B0F7C19B5CA0}"/>
                  </a:ext>
                </a:extLst>
              </p:cNvPr>
              <p:cNvSpPr>
                <a:spLocks noChangeArrowheads="1"/>
              </p:cNvSpPr>
              <p:nvPr/>
            </p:nvSpPr>
            <p:spPr bwMode="gray">
              <a:xfrm>
                <a:off x="4097338" y="5432425"/>
                <a:ext cx="981075" cy="128588"/>
              </a:xfrm>
              <a:prstGeom prst="ellipse">
                <a:avLst/>
              </a:prstGeom>
              <a:grpFill/>
              <a:ln w="3175" cap="flat" cmpd="sng" algn="ctr">
                <a:solidFill>
                  <a:srgbClr val="FFFFFF"/>
                </a:solidFill>
                <a:prstDash val="solid"/>
                <a:headEnd/>
                <a:tailEnd/>
              </a:ln>
              <a:effectLst/>
            </p:spPr>
            <p:txBody>
              <a:bodyPr/>
              <a:lstStyle/>
              <a:p>
                <a:pPr marL="0" marR="0" lvl="0" indent="0" algn="l" defTabSz="914400" rtl="0" eaLnBrk="1" fontAlgn="auto" latinLnBrk="0" hangingPunct="1">
                  <a:lnSpc>
                    <a:spcPct val="85000"/>
                  </a:lnSpc>
                  <a:spcBef>
                    <a:spcPct val="50000"/>
                  </a:spcBef>
                  <a:spcAft>
                    <a:spcPts val="0"/>
                  </a:spcAft>
                  <a:buClrTx/>
                  <a:buSzTx/>
                  <a:buFontTx/>
                  <a:buNone/>
                  <a:tabLst/>
                  <a:defRPr/>
                </a:pPr>
                <a:endParaRPr kumimoji="0" lang="en-US" sz="1800" b="0" i="0" u="none" strike="noStrike" kern="1200" cap="none" spc="0" normalizeH="0" baseline="0" noProof="0">
                  <a:ln>
                    <a:noFill/>
                  </a:ln>
                  <a:solidFill>
                    <a:srgbClr val="00123A"/>
                  </a:solidFill>
                  <a:effectLst/>
                  <a:uLnTx/>
                  <a:uFillTx/>
                  <a:latin typeface="Open Sans"/>
                  <a:ea typeface="+mn-ea"/>
                  <a:cs typeface="+mn-cs"/>
                </a:endParaRPr>
              </a:p>
            </p:txBody>
          </p:sp>
        </p:grpSp>
      </p:grpSp>
      <p:sp>
        <p:nvSpPr>
          <p:cNvPr id="23" name="Chevron 71">
            <a:extLst>
              <a:ext uri="{FF2B5EF4-FFF2-40B4-BE49-F238E27FC236}">
                <a16:creationId xmlns:a16="http://schemas.microsoft.com/office/drawing/2014/main" id="{DBD4A42E-4507-F9DE-A33E-84D0BADBE7D1}"/>
              </a:ext>
            </a:extLst>
          </p:cNvPr>
          <p:cNvSpPr/>
          <p:nvPr/>
        </p:nvSpPr>
        <p:spPr bwMode="gray">
          <a:xfrm flipH="1">
            <a:off x="9888209" y="4016918"/>
            <a:ext cx="251325" cy="517936"/>
          </a:xfrm>
          <a:prstGeom prst="chevron">
            <a:avLst>
              <a:gd name="adj" fmla="val 74126"/>
            </a:avLst>
          </a:prstGeom>
          <a:solidFill>
            <a:srgbClr val="6D6E71"/>
          </a:solidFill>
          <a:ln>
            <a:noFill/>
          </a:ln>
        </p:spPr>
        <p:txBody>
          <a:bodyPr vert="horz" wrap="square" lIns="91440" tIns="45720" rIns="91440" bIns="45720" numCol="1" anchor="ctr"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srgbClr val="00123A"/>
              </a:solidFill>
              <a:effectLst/>
              <a:uLnTx/>
              <a:uFillTx/>
              <a:latin typeface="Open Sans"/>
              <a:ea typeface="+mn-ea"/>
              <a:cs typeface="+mn-cs"/>
            </a:endParaRPr>
          </a:p>
        </p:txBody>
      </p:sp>
      <p:sp>
        <p:nvSpPr>
          <p:cNvPr id="24" name="Inhaltsplatzhalter 4">
            <a:extLst>
              <a:ext uri="{FF2B5EF4-FFF2-40B4-BE49-F238E27FC236}">
                <a16:creationId xmlns:a16="http://schemas.microsoft.com/office/drawing/2014/main" id="{A1081990-4D61-8D3D-F27C-B7180E5B870B}"/>
              </a:ext>
            </a:extLst>
          </p:cNvPr>
          <p:cNvSpPr txBox="1">
            <a:spLocks/>
          </p:cNvSpPr>
          <p:nvPr/>
        </p:nvSpPr>
        <p:spPr bwMode="gray">
          <a:xfrm>
            <a:off x="10182221" y="3989858"/>
            <a:ext cx="1511299" cy="553999"/>
          </a:xfrm>
          <a:prstGeom prst="rect">
            <a:avLst/>
          </a:prstGeom>
        </p:spPr>
        <p:txBody>
          <a:bodyPr vert="horz" wrap="square" lIns="0" tIns="0" rIns="0" bIns="0" rtlCol="0" anchor="ctr">
            <a:spAutoFit/>
          </a:bodyPr>
          <a:lstStyle>
            <a:lvl1pPr marL="0" indent="0" algn="l" defTabSz="914400" rtl="0" eaLnBrk="1" latinLnBrk="0" hangingPunct="1">
              <a:spcBef>
                <a:spcPts val="900"/>
              </a:spcBef>
              <a:spcAft>
                <a:spcPts val="0"/>
              </a:spcAft>
              <a:buClr>
                <a:schemeClr val="bg1"/>
              </a:buClr>
              <a:buFont typeface="Arial" panose="020B0503020204020204" pitchFamily="34" charset="0"/>
              <a:buNone/>
              <a:defRPr sz="1800" i="0" kern="1200" cap="none" baseline="0">
                <a:solidFill>
                  <a:schemeClr val="tx1"/>
                </a:solidFill>
                <a:latin typeface="+mj-lt"/>
                <a:ea typeface="+mn-ea"/>
                <a:cs typeface="Arial" panose="020B0604020202020204" pitchFamily="34" charset="0"/>
              </a:defRPr>
            </a:lvl1pPr>
            <a:lvl2pPr marL="220663" indent="-220663" algn="l" defTabSz="914400" rtl="0" eaLnBrk="1" latinLnBrk="0" hangingPunct="1">
              <a:spcBef>
                <a:spcPts val="900"/>
              </a:spcBef>
              <a:spcAft>
                <a:spcPts val="0"/>
              </a:spcAft>
              <a:buClr>
                <a:schemeClr val="tx1"/>
              </a:buClr>
              <a:buSzPct val="125000"/>
              <a:buFont typeface="Arial" panose="020B0503020204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0" indent="0" algn="l" defTabSz="914400" rtl="0" eaLnBrk="1" latinLnBrk="0" hangingPunct="1">
              <a:spcBef>
                <a:spcPts val="900"/>
              </a:spcBef>
              <a:spcAft>
                <a:spcPts val="0"/>
              </a:spcAft>
              <a:buClr>
                <a:schemeClr val="tx1"/>
              </a:buClr>
              <a:buFont typeface="Symbol" panose="05050102010706020507" pitchFamily="18" charset="2"/>
              <a:buNone/>
              <a:defRPr sz="1800" kern="1200">
                <a:solidFill>
                  <a:schemeClr val="tx1"/>
                </a:solidFill>
                <a:latin typeface="Arial" panose="020B0604020202020204" pitchFamily="34" charset="0"/>
                <a:ea typeface="+mn-ea"/>
                <a:cs typeface="Arial" panose="020B0604020202020204" pitchFamily="34" charset="0"/>
              </a:defRPr>
            </a:lvl3pPr>
            <a:lvl4pPr marL="0" indent="0" algn="l" defTabSz="914400" rtl="0" eaLnBrk="1" latinLnBrk="0" hangingPunct="1">
              <a:spcBef>
                <a:spcPts val="0"/>
              </a:spcBef>
              <a:spcAft>
                <a:spcPts val="200"/>
              </a:spcAft>
              <a:buClr>
                <a:schemeClr val="tx1"/>
              </a:buClr>
              <a:buFont typeface="Wingdings" panose="05000000000000000000" pitchFamily="2" charset="2"/>
              <a:buNone/>
              <a:defRPr sz="1800" kern="1200">
                <a:solidFill>
                  <a:schemeClr val="tx1"/>
                </a:solidFill>
                <a:latin typeface="+mn-lt"/>
                <a:ea typeface="+mn-ea"/>
                <a:cs typeface="+mn-cs"/>
              </a:defRPr>
            </a:lvl4pPr>
            <a:lvl5pPr marL="0" indent="0" algn="l" defTabSz="914400" rtl="0" eaLnBrk="1" latinLnBrk="0" hangingPunct="1">
              <a:spcBef>
                <a:spcPts val="0"/>
              </a:spcBef>
              <a:spcAft>
                <a:spcPts val="200"/>
              </a:spcAft>
              <a:buClr>
                <a:schemeClr val="tx1"/>
              </a:buClr>
              <a:buFont typeface="Wingdings" panose="05000000000000000000" pitchFamily="2" charset="2"/>
              <a:buNone/>
              <a:defRPr sz="1800" kern="1200" baseline="0">
                <a:solidFill>
                  <a:schemeClr val="tx1"/>
                </a:solidFill>
                <a:latin typeface="+mn-lt"/>
                <a:ea typeface="+mn-ea"/>
                <a:cs typeface="+mn-cs"/>
              </a:defRPr>
            </a:lvl5pPr>
            <a:lvl6pPr marL="3175" indent="0" algn="l" defTabSz="914400" rtl="0" eaLnBrk="1" latinLnBrk="0" hangingPunct="1">
              <a:spcBef>
                <a:spcPts val="0"/>
              </a:spcBef>
              <a:spcAft>
                <a:spcPts val="200"/>
              </a:spcAft>
              <a:buClr>
                <a:schemeClr val="tx1"/>
              </a:buClr>
              <a:buFont typeface="Wingdings" panose="05000000000000000000" pitchFamily="2" charset="2"/>
              <a:buNone/>
              <a:defRPr sz="1800" i="0" kern="1200">
                <a:solidFill>
                  <a:schemeClr val="tx1"/>
                </a:solidFill>
                <a:latin typeface="+mn-lt"/>
                <a:ea typeface="+mn-ea"/>
                <a:cs typeface="+mn-cs"/>
              </a:defRPr>
            </a:lvl6pPr>
            <a:lvl7pPr marL="0" indent="0" algn="l" defTabSz="914400" rtl="0" eaLnBrk="1" latinLnBrk="0" hangingPunct="1">
              <a:spcBef>
                <a:spcPts val="0"/>
              </a:spcBef>
              <a:spcAft>
                <a:spcPts val="200"/>
              </a:spcAft>
              <a:buClr>
                <a:schemeClr val="tx1"/>
              </a:buClr>
              <a:buFont typeface="Wingdings" panose="05000000000000000000" pitchFamily="2" charset="2"/>
              <a:buNone/>
              <a:defRPr sz="1800" kern="1200">
                <a:solidFill>
                  <a:schemeClr val="tx1"/>
                </a:solidFill>
                <a:latin typeface="+mn-lt"/>
                <a:ea typeface="+mn-ea"/>
                <a:cs typeface="+mn-cs"/>
              </a:defRPr>
            </a:lvl7pPr>
            <a:lvl8pPr marL="0" indent="0" algn="l" defTabSz="914400" rtl="0" eaLnBrk="1" latinLnBrk="0" hangingPunct="1">
              <a:spcBef>
                <a:spcPts val="0"/>
              </a:spcBef>
              <a:spcAft>
                <a:spcPts val="200"/>
              </a:spcAft>
              <a:buClr>
                <a:schemeClr val="tx1"/>
              </a:buClr>
              <a:buFont typeface="Wingdings" panose="05000000000000000000" pitchFamily="2" charset="2"/>
              <a:buNone/>
              <a:defRPr sz="1800" kern="1200">
                <a:solidFill>
                  <a:schemeClr val="tx1"/>
                </a:solidFill>
                <a:latin typeface="+mn-lt"/>
                <a:ea typeface="+mn-ea"/>
                <a:cs typeface="+mn-cs"/>
              </a:defRPr>
            </a:lvl8pPr>
            <a:lvl9pPr marL="0" indent="0" algn="l" defTabSz="180975" rtl="0" eaLnBrk="1" latinLnBrk="0" hangingPunct="1">
              <a:spcBef>
                <a:spcPts val="0"/>
              </a:spcBef>
              <a:spcAft>
                <a:spcPts val="200"/>
              </a:spcAft>
              <a:buClr>
                <a:schemeClr val="tx1"/>
              </a:buClr>
              <a:buFont typeface="Wingdings" panose="05000000000000000000" pitchFamily="2" charset="2"/>
              <a:buNone/>
              <a:defRPr sz="1800" i="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900"/>
              </a:spcBef>
              <a:spcAft>
                <a:spcPts val="0"/>
              </a:spcAft>
              <a:buClr>
                <a:prstClr val="white"/>
              </a:buClr>
              <a:buSzTx/>
              <a:buFont typeface="Arial" panose="020B0503020204020204" pitchFamily="34" charset="0"/>
              <a:buNone/>
              <a:tabLst/>
              <a:defRPr/>
            </a:pPr>
            <a:r>
              <a:rPr kumimoji="0" lang="de-DE" sz="1200" b="1" i="0" u="none" strike="noStrike" kern="1200" cap="none" spc="0" normalizeH="0" baseline="0" noProof="0" dirty="0">
                <a:ln>
                  <a:noFill/>
                </a:ln>
                <a:effectLst/>
                <a:uLnTx/>
                <a:uFillTx/>
                <a:latin typeface="+mn-lt"/>
                <a:ea typeface="+mn-ea"/>
                <a:cs typeface="Arial" panose="020B0604020202020204" pitchFamily="34" charset="0"/>
              </a:rPr>
              <a:t>Eventtyp-</a:t>
            </a:r>
            <a:r>
              <a:rPr kumimoji="0" lang="de-DE" sz="1200" b="1" i="0" u="none" strike="noStrike" kern="1200" cap="none" spc="0" normalizeH="0" baseline="0" noProof="0" dirty="0" err="1">
                <a:ln>
                  <a:noFill/>
                </a:ln>
                <a:effectLst/>
                <a:uLnTx/>
                <a:uFillTx/>
                <a:latin typeface="+mn-lt"/>
                <a:ea typeface="+mn-ea"/>
                <a:cs typeface="Arial" panose="020B0604020202020204" pitchFamily="34" charset="0"/>
              </a:rPr>
              <a:t>Matching</a:t>
            </a:r>
            <a:br>
              <a:rPr kumimoji="0" lang="de-DE" sz="1200" b="0" i="0" u="none" strike="noStrike" kern="1200" cap="none" spc="0" normalizeH="0" baseline="0" noProof="0" dirty="0">
                <a:ln>
                  <a:noFill/>
                </a:ln>
                <a:effectLst/>
                <a:uLnTx/>
                <a:uFillTx/>
                <a:latin typeface="+mn-lt"/>
                <a:ea typeface="+mn-ea"/>
                <a:cs typeface="Arial" panose="020B0604020202020204" pitchFamily="34" charset="0"/>
              </a:rPr>
            </a:br>
            <a:r>
              <a:rPr kumimoji="0" lang="de-DE" sz="1200" b="0" i="0" u="none" strike="noStrike" kern="1200" cap="none" spc="0" normalizeH="0" baseline="0" noProof="0" dirty="0">
                <a:ln>
                  <a:noFill/>
                </a:ln>
                <a:effectLst/>
                <a:uLnTx/>
                <a:uFillTx/>
                <a:latin typeface="+mn-lt"/>
                <a:ea typeface="+mn-ea"/>
                <a:cs typeface="Arial" panose="020B0604020202020204" pitchFamily="34" charset="0"/>
              </a:rPr>
              <a:t>Welches Thema wird besprochen?</a:t>
            </a:r>
          </a:p>
        </p:txBody>
      </p:sp>
      <p:grpSp>
        <p:nvGrpSpPr>
          <p:cNvPr id="25" name="Gruppieren 24">
            <a:extLst>
              <a:ext uri="{FF2B5EF4-FFF2-40B4-BE49-F238E27FC236}">
                <a16:creationId xmlns:a16="http://schemas.microsoft.com/office/drawing/2014/main" id="{2ECB7D98-C61C-51A9-9817-6CE5BA30A938}"/>
              </a:ext>
            </a:extLst>
          </p:cNvPr>
          <p:cNvGrpSpPr/>
          <p:nvPr/>
        </p:nvGrpSpPr>
        <p:grpSpPr bwMode="gray">
          <a:xfrm>
            <a:off x="8917770" y="5114925"/>
            <a:ext cx="428240" cy="407800"/>
            <a:chOff x="5700175" y="5031279"/>
            <a:chExt cx="583202" cy="555368"/>
          </a:xfrm>
          <a:solidFill>
            <a:srgbClr val="6D6E71"/>
          </a:solidFill>
        </p:grpSpPr>
        <p:sp>
          <p:nvSpPr>
            <p:cNvPr id="26" name="Chevron 71">
              <a:extLst>
                <a:ext uri="{FF2B5EF4-FFF2-40B4-BE49-F238E27FC236}">
                  <a16:creationId xmlns:a16="http://schemas.microsoft.com/office/drawing/2014/main" id="{D82458B4-2566-5EDD-9D95-986C5DA54CAA}"/>
                </a:ext>
              </a:extLst>
            </p:cNvPr>
            <p:cNvSpPr/>
            <p:nvPr/>
          </p:nvSpPr>
          <p:spPr bwMode="gray">
            <a:xfrm rot="16200000" flipH="1">
              <a:off x="5850278" y="4881176"/>
              <a:ext cx="282995" cy="583202"/>
            </a:xfrm>
            <a:prstGeom prst="chevron">
              <a:avLst>
                <a:gd name="adj" fmla="val 74126"/>
              </a:avLst>
            </a:pr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srgbClr val="00123A"/>
                </a:solidFill>
                <a:effectLst/>
                <a:uLnTx/>
                <a:uFillTx/>
                <a:latin typeface="Open Sans"/>
                <a:ea typeface="+mn-ea"/>
                <a:cs typeface="+mn-cs"/>
              </a:endParaRPr>
            </a:p>
          </p:txBody>
        </p:sp>
        <p:sp>
          <p:nvSpPr>
            <p:cNvPr id="27" name="Chevron 71">
              <a:extLst>
                <a:ext uri="{FF2B5EF4-FFF2-40B4-BE49-F238E27FC236}">
                  <a16:creationId xmlns:a16="http://schemas.microsoft.com/office/drawing/2014/main" id="{A5C030CD-EE31-0997-F904-52121C8485E2}"/>
                </a:ext>
              </a:extLst>
            </p:cNvPr>
            <p:cNvSpPr/>
            <p:nvPr/>
          </p:nvSpPr>
          <p:spPr bwMode="gray">
            <a:xfrm rot="16200000" flipH="1">
              <a:off x="5850278" y="5153549"/>
              <a:ext cx="282995" cy="583202"/>
            </a:xfrm>
            <a:prstGeom prst="chevron">
              <a:avLst>
                <a:gd name="adj" fmla="val 74126"/>
              </a:avLst>
            </a:pr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srgbClr val="00123A"/>
                </a:solidFill>
                <a:effectLst/>
                <a:uLnTx/>
                <a:uFillTx/>
                <a:latin typeface="Open Sans"/>
                <a:ea typeface="+mn-ea"/>
                <a:cs typeface="+mn-cs"/>
              </a:endParaRPr>
            </a:p>
          </p:txBody>
        </p:sp>
      </p:grpSp>
      <p:sp>
        <p:nvSpPr>
          <p:cNvPr id="28" name="Pfeil: Chevron 48">
            <a:extLst>
              <a:ext uri="{FF2B5EF4-FFF2-40B4-BE49-F238E27FC236}">
                <a16:creationId xmlns:a16="http://schemas.microsoft.com/office/drawing/2014/main" id="{60F0E39D-3709-7F3E-F6F7-F14AC6BFC0CE}"/>
              </a:ext>
            </a:extLst>
          </p:cNvPr>
          <p:cNvSpPr/>
          <p:nvPr/>
        </p:nvSpPr>
        <p:spPr bwMode="gray">
          <a:xfrm>
            <a:off x="7109157" y="5726986"/>
            <a:ext cx="4063668" cy="546814"/>
          </a:xfrm>
          <a:prstGeom prst="rect">
            <a:avLst/>
          </a:prstGeom>
          <a:solidFill>
            <a:schemeClr val="accent1"/>
          </a:solidFill>
          <a:ln w="12700">
            <a:noFill/>
            <a:prstDash val="solid"/>
          </a:ln>
          <a:effectLst/>
          <a:scene3d>
            <a:camera prst="orthographicFront"/>
            <a:lightRig rig="flat" dir="t"/>
          </a:scene3d>
          <a:sp3d prstMaterial="plastic"/>
        </p:spPr>
        <p:style>
          <a:lnRef idx="0">
            <a:schemeClr val="lt1">
              <a:hueOff val="0"/>
              <a:satOff val="0"/>
              <a:lumOff val="0"/>
              <a:alphaOff val="0"/>
            </a:schemeClr>
          </a:lnRef>
          <a:fillRef idx="3">
            <a:scrgbClr r="0" g="0" b="0"/>
          </a:fillRef>
          <a:effectRef idx="2">
            <a:scrgbClr r="0" g="0" b="0"/>
          </a:effectRef>
          <a:fontRef idx="minor">
            <a:schemeClr val="lt1"/>
          </a:fontRef>
        </p:style>
        <p:txBody>
          <a:bodyPr vert="horz" lIns="0" tIns="0" rIns="0" bIns="0" anchor="ctr" anchorCtr="1">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400" b="1" i="0" u="none" strike="noStrike" kern="1200" cap="all" spc="0" normalizeH="0" baseline="0" noProof="0" dirty="0">
                <a:ln>
                  <a:noFill/>
                </a:ln>
                <a:solidFill>
                  <a:prstClr val="white"/>
                </a:solidFill>
                <a:effectLst/>
                <a:uLnTx/>
                <a:uFillTx/>
                <a:ea typeface="+mn-ea"/>
                <a:cs typeface="+mn-cs"/>
              </a:rPr>
              <a:t>Datenbasis für das </a:t>
            </a:r>
            <a:r>
              <a:rPr kumimoji="0" lang="de-DE" sz="1400" b="1" i="0" u="none" strike="noStrike" kern="1200" cap="all" spc="0" normalizeH="0" baseline="0" noProof="0" dirty="0" err="1">
                <a:ln>
                  <a:noFill/>
                </a:ln>
                <a:solidFill>
                  <a:prstClr val="white"/>
                </a:solidFill>
                <a:effectLst/>
                <a:uLnTx/>
                <a:uFillTx/>
                <a:ea typeface="+mn-ea"/>
                <a:cs typeface="+mn-cs"/>
              </a:rPr>
              <a:t>Social</a:t>
            </a:r>
            <a:r>
              <a:rPr kumimoji="0" lang="de-DE" sz="1400" b="1" i="0" u="none" strike="noStrike" kern="1200" cap="all" spc="0" normalizeH="0" baseline="0" noProof="0" dirty="0">
                <a:ln>
                  <a:noFill/>
                </a:ln>
                <a:solidFill>
                  <a:prstClr val="white"/>
                </a:solidFill>
                <a:effectLst/>
                <a:uLnTx/>
                <a:uFillTx/>
                <a:ea typeface="+mn-ea"/>
                <a:cs typeface="+mn-cs"/>
              </a:rPr>
              <a:t> Media Monitoring</a:t>
            </a:r>
          </a:p>
        </p:txBody>
      </p:sp>
      <p:grpSp>
        <p:nvGrpSpPr>
          <p:cNvPr id="29" name="Gruppieren 28">
            <a:extLst>
              <a:ext uri="{FF2B5EF4-FFF2-40B4-BE49-F238E27FC236}">
                <a16:creationId xmlns:a16="http://schemas.microsoft.com/office/drawing/2014/main" id="{E4DAC3B5-9DD5-5AFE-AABE-34ACD622BBD7}"/>
              </a:ext>
            </a:extLst>
          </p:cNvPr>
          <p:cNvGrpSpPr/>
          <p:nvPr/>
        </p:nvGrpSpPr>
        <p:grpSpPr bwMode="gray">
          <a:xfrm>
            <a:off x="6396972" y="4241266"/>
            <a:ext cx="2158260" cy="553998"/>
            <a:chOff x="380129" y="4149198"/>
            <a:chExt cx="1795930" cy="460992"/>
          </a:xfrm>
        </p:grpSpPr>
        <p:sp>
          <p:nvSpPr>
            <p:cNvPr id="30" name="Chevron 71">
              <a:extLst>
                <a:ext uri="{FF2B5EF4-FFF2-40B4-BE49-F238E27FC236}">
                  <a16:creationId xmlns:a16="http://schemas.microsoft.com/office/drawing/2014/main" id="{C87AE7DD-EBFF-F59C-42E5-A83B05E1D2F7}"/>
                </a:ext>
              </a:extLst>
            </p:cNvPr>
            <p:cNvSpPr/>
            <p:nvPr/>
          </p:nvSpPr>
          <p:spPr bwMode="gray">
            <a:xfrm rot="10800000" flipH="1">
              <a:off x="1966927" y="4165487"/>
              <a:ext cx="209132" cy="430984"/>
            </a:xfrm>
            <a:prstGeom prst="chevron">
              <a:avLst>
                <a:gd name="adj" fmla="val 74126"/>
              </a:avLst>
            </a:prstGeom>
            <a:solidFill>
              <a:srgbClr val="6D6E71"/>
            </a:solidFill>
            <a:ln>
              <a:noFill/>
            </a:ln>
          </p:spPr>
          <p:txBody>
            <a:bodyPr vert="horz" wrap="square" lIns="91440" tIns="45720" rIns="91440" bIns="45720" numCol="1" anchor="ctr"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srgbClr val="00123A"/>
                </a:solidFill>
                <a:effectLst/>
                <a:uLnTx/>
                <a:uFillTx/>
                <a:latin typeface="Open Sans"/>
                <a:ea typeface="+mn-ea"/>
                <a:cs typeface="+mn-cs"/>
              </a:endParaRPr>
            </a:p>
          </p:txBody>
        </p:sp>
        <p:sp>
          <p:nvSpPr>
            <p:cNvPr id="31" name="Inhaltsplatzhalter 4">
              <a:extLst>
                <a:ext uri="{FF2B5EF4-FFF2-40B4-BE49-F238E27FC236}">
                  <a16:creationId xmlns:a16="http://schemas.microsoft.com/office/drawing/2014/main" id="{97BA9753-EABA-392D-4522-67A56EF88AFE}"/>
                </a:ext>
              </a:extLst>
            </p:cNvPr>
            <p:cNvSpPr txBox="1">
              <a:spLocks/>
            </p:cNvSpPr>
            <p:nvPr/>
          </p:nvSpPr>
          <p:spPr bwMode="gray">
            <a:xfrm>
              <a:off x="380129" y="4149198"/>
              <a:ext cx="1521012" cy="460992"/>
            </a:xfrm>
            <a:prstGeom prst="rect">
              <a:avLst/>
            </a:prstGeom>
          </p:spPr>
          <p:txBody>
            <a:bodyPr vert="horz" wrap="square" lIns="0" tIns="0" rIns="0" bIns="0" rtlCol="0" anchor="ctr">
              <a:spAutoFit/>
            </a:bodyPr>
            <a:lstStyle>
              <a:lvl1pPr marL="0" indent="0" algn="l" defTabSz="914400" rtl="0" eaLnBrk="1" latinLnBrk="0" hangingPunct="1">
                <a:spcBef>
                  <a:spcPts val="900"/>
                </a:spcBef>
                <a:spcAft>
                  <a:spcPts val="0"/>
                </a:spcAft>
                <a:buClr>
                  <a:schemeClr val="bg1"/>
                </a:buClr>
                <a:buFont typeface="Arial" panose="020B0503020204020204" pitchFamily="34" charset="0"/>
                <a:buNone/>
                <a:defRPr sz="1800" i="0" kern="1200" cap="none" baseline="0">
                  <a:solidFill>
                    <a:schemeClr val="tx1"/>
                  </a:solidFill>
                  <a:latin typeface="+mj-lt"/>
                  <a:ea typeface="+mn-ea"/>
                  <a:cs typeface="Arial" panose="020B0604020202020204" pitchFamily="34" charset="0"/>
                </a:defRPr>
              </a:lvl1pPr>
              <a:lvl2pPr marL="220663" indent="-220663" algn="l" defTabSz="914400" rtl="0" eaLnBrk="1" latinLnBrk="0" hangingPunct="1">
                <a:spcBef>
                  <a:spcPts val="900"/>
                </a:spcBef>
                <a:spcAft>
                  <a:spcPts val="0"/>
                </a:spcAft>
                <a:buClr>
                  <a:schemeClr val="tx1"/>
                </a:buClr>
                <a:buSzPct val="125000"/>
                <a:buFont typeface="Arial" panose="020B0503020204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0" indent="0" algn="l" defTabSz="914400" rtl="0" eaLnBrk="1" latinLnBrk="0" hangingPunct="1">
                <a:spcBef>
                  <a:spcPts val="900"/>
                </a:spcBef>
                <a:spcAft>
                  <a:spcPts val="0"/>
                </a:spcAft>
                <a:buClr>
                  <a:schemeClr val="tx1"/>
                </a:buClr>
                <a:buFont typeface="Symbol" panose="05050102010706020507" pitchFamily="18" charset="2"/>
                <a:buNone/>
                <a:defRPr sz="1800" kern="1200">
                  <a:solidFill>
                    <a:schemeClr val="tx1"/>
                  </a:solidFill>
                  <a:latin typeface="Arial" panose="020B0604020202020204" pitchFamily="34" charset="0"/>
                  <a:ea typeface="+mn-ea"/>
                  <a:cs typeface="Arial" panose="020B0604020202020204" pitchFamily="34" charset="0"/>
                </a:defRPr>
              </a:lvl3pPr>
              <a:lvl4pPr marL="0" indent="0" algn="l" defTabSz="914400" rtl="0" eaLnBrk="1" latinLnBrk="0" hangingPunct="1">
                <a:spcBef>
                  <a:spcPts val="0"/>
                </a:spcBef>
                <a:spcAft>
                  <a:spcPts val="200"/>
                </a:spcAft>
                <a:buClr>
                  <a:schemeClr val="tx1"/>
                </a:buClr>
                <a:buFont typeface="Wingdings" panose="05000000000000000000" pitchFamily="2" charset="2"/>
                <a:buNone/>
                <a:defRPr sz="1800" kern="1200">
                  <a:solidFill>
                    <a:schemeClr val="tx1"/>
                  </a:solidFill>
                  <a:latin typeface="+mn-lt"/>
                  <a:ea typeface="+mn-ea"/>
                  <a:cs typeface="+mn-cs"/>
                </a:defRPr>
              </a:lvl4pPr>
              <a:lvl5pPr marL="0" indent="0" algn="l" defTabSz="914400" rtl="0" eaLnBrk="1" latinLnBrk="0" hangingPunct="1">
                <a:spcBef>
                  <a:spcPts val="0"/>
                </a:spcBef>
                <a:spcAft>
                  <a:spcPts val="200"/>
                </a:spcAft>
                <a:buClr>
                  <a:schemeClr val="tx1"/>
                </a:buClr>
                <a:buFont typeface="Wingdings" panose="05000000000000000000" pitchFamily="2" charset="2"/>
                <a:buNone/>
                <a:defRPr sz="1800" kern="1200" baseline="0">
                  <a:solidFill>
                    <a:schemeClr val="tx1"/>
                  </a:solidFill>
                  <a:latin typeface="+mn-lt"/>
                  <a:ea typeface="+mn-ea"/>
                  <a:cs typeface="+mn-cs"/>
                </a:defRPr>
              </a:lvl5pPr>
              <a:lvl6pPr marL="3175" indent="0" algn="l" defTabSz="914400" rtl="0" eaLnBrk="1" latinLnBrk="0" hangingPunct="1">
                <a:spcBef>
                  <a:spcPts val="0"/>
                </a:spcBef>
                <a:spcAft>
                  <a:spcPts val="200"/>
                </a:spcAft>
                <a:buClr>
                  <a:schemeClr val="tx1"/>
                </a:buClr>
                <a:buFont typeface="Wingdings" panose="05000000000000000000" pitchFamily="2" charset="2"/>
                <a:buNone/>
                <a:defRPr sz="1800" i="0" kern="1200">
                  <a:solidFill>
                    <a:schemeClr val="tx1"/>
                  </a:solidFill>
                  <a:latin typeface="+mn-lt"/>
                  <a:ea typeface="+mn-ea"/>
                  <a:cs typeface="+mn-cs"/>
                </a:defRPr>
              </a:lvl6pPr>
              <a:lvl7pPr marL="0" indent="0" algn="l" defTabSz="914400" rtl="0" eaLnBrk="1" latinLnBrk="0" hangingPunct="1">
                <a:spcBef>
                  <a:spcPts val="0"/>
                </a:spcBef>
                <a:spcAft>
                  <a:spcPts val="200"/>
                </a:spcAft>
                <a:buClr>
                  <a:schemeClr val="tx1"/>
                </a:buClr>
                <a:buFont typeface="Wingdings" panose="05000000000000000000" pitchFamily="2" charset="2"/>
                <a:buNone/>
                <a:defRPr sz="1800" kern="1200">
                  <a:solidFill>
                    <a:schemeClr val="tx1"/>
                  </a:solidFill>
                  <a:latin typeface="+mn-lt"/>
                  <a:ea typeface="+mn-ea"/>
                  <a:cs typeface="+mn-cs"/>
                </a:defRPr>
              </a:lvl7pPr>
              <a:lvl8pPr marL="0" indent="0" algn="l" defTabSz="914400" rtl="0" eaLnBrk="1" latinLnBrk="0" hangingPunct="1">
                <a:spcBef>
                  <a:spcPts val="0"/>
                </a:spcBef>
                <a:spcAft>
                  <a:spcPts val="200"/>
                </a:spcAft>
                <a:buClr>
                  <a:schemeClr val="tx1"/>
                </a:buClr>
                <a:buFont typeface="Wingdings" panose="05000000000000000000" pitchFamily="2" charset="2"/>
                <a:buNone/>
                <a:defRPr sz="1800" kern="1200">
                  <a:solidFill>
                    <a:schemeClr val="tx1"/>
                  </a:solidFill>
                  <a:latin typeface="+mn-lt"/>
                  <a:ea typeface="+mn-ea"/>
                  <a:cs typeface="+mn-cs"/>
                </a:defRPr>
              </a:lvl8pPr>
              <a:lvl9pPr marL="0" indent="0" algn="l" defTabSz="180975" rtl="0" eaLnBrk="1" latinLnBrk="0" hangingPunct="1">
                <a:spcBef>
                  <a:spcPts val="0"/>
                </a:spcBef>
                <a:spcAft>
                  <a:spcPts val="200"/>
                </a:spcAft>
                <a:buClr>
                  <a:schemeClr val="tx1"/>
                </a:buClr>
                <a:buFont typeface="Wingdings" panose="05000000000000000000" pitchFamily="2" charset="2"/>
                <a:buNone/>
                <a:defRPr sz="1800" i="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900"/>
                </a:spcBef>
                <a:spcAft>
                  <a:spcPts val="0"/>
                </a:spcAft>
                <a:buClr>
                  <a:prstClr val="white"/>
                </a:buClr>
                <a:buSzTx/>
                <a:buFont typeface="Arial" panose="020B0503020204020204" pitchFamily="34" charset="0"/>
                <a:buNone/>
                <a:tabLst/>
                <a:defRPr/>
              </a:pPr>
              <a:r>
                <a:rPr kumimoji="0" lang="de-DE" sz="1200" b="1" i="0" u="none" strike="noStrike" kern="1200" cap="none" spc="0" normalizeH="0" baseline="0" noProof="0" dirty="0">
                  <a:ln>
                    <a:noFill/>
                  </a:ln>
                  <a:effectLst/>
                  <a:uLnTx/>
                  <a:uFillTx/>
                  <a:ea typeface="+mn-ea"/>
                  <a:cs typeface="Arial" panose="020B0604020202020204" pitchFamily="34" charset="0"/>
                </a:rPr>
                <a:t>Sentiment-</a:t>
              </a:r>
              <a:r>
                <a:rPr kumimoji="0" lang="de-DE" sz="1200" b="1" i="0" u="none" strike="noStrike" kern="1200" cap="none" spc="0" normalizeH="0" baseline="0" noProof="0" dirty="0" err="1">
                  <a:ln>
                    <a:noFill/>
                  </a:ln>
                  <a:effectLst/>
                  <a:uLnTx/>
                  <a:uFillTx/>
                  <a:ea typeface="+mn-ea"/>
                  <a:cs typeface="Arial" panose="020B0604020202020204" pitchFamily="34" charset="0"/>
                </a:rPr>
                <a:t>Matching</a:t>
              </a:r>
              <a:br>
                <a:rPr kumimoji="0" lang="de-DE" sz="1200" b="0" i="0" u="none" strike="noStrike" kern="1200" cap="none" spc="0" normalizeH="0" baseline="0" noProof="0" dirty="0">
                  <a:ln>
                    <a:noFill/>
                  </a:ln>
                  <a:effectLst/>
                  <a:uLnTx/>
                  <a:uFillTx/>
                  <a:ea typeface="+mn-ea"/>
                  <a:cs typeface="Arial" panose="020B0604020202020204" pitchFamily="34" charset="0"/>
                </a:rPr>
              </a:br>
              <a:r>
                <a:rPr kumimoji="0" lang="de-DE" sz="1200" b="0" i="0" u="none" strike="noStrike" kern="1200" cap="none" spc="0" normalizeH="0" baseline="0" noProof="0" dirty="0">
                  <a:ln>
                    <a:noFill/>
                  </a:ln>
                  <a:effectLst/>
                  <a:uLnTx/>
                  <a:uFillTx/>
                  <a:ea typeface="+mn-ea"/>
                  <a:cs typeface="Arial" panose="020B0604020202020204" pitchFamily="34" charset="0"/>
                </a:rPr>
                <a:t>Welche Tonalität weist das Textfragment auf?</a:t>
              </a:r>
            </a:p>
          </p:txBody>
        </p:sp>
      </p:grpSp>
      <p:grpSp>
        <p:nvGrpSpPr>
          <p:cNvPr id="36" name="Gruppieren 35">
            <a:extLst>
              <a:ext uri="{FF2B5EF4-FFF2-40B4-BE49-F238E27FC236}">
                <a16:creationId xmlns:a16="http://schemas.microsoft.com/office/drawing/2014/main" id="{A3734681-4D96-6E89-E929-B066C74C461A}"/>
              </a:ext>
            </a:extLst>
          </p:cNvPr>
          <p:cNvGrpSpPr/>
          <p:nvPr/>
        </p:nvGrpSpPr>
        <p:grpSpPr bwMode="gray">
          <a:xfrm>
            <a:off x="5957712" y="3426843"/>
            <a:ext cx="1993592" cy="553998"/>
            <a:chOff x="701597" y="3058620"/>
            <a:chExt cx="1477475" cy="460994"/>
          </a:xfrm>
        </p:grpSpPr>
        <p:sp>
          <p:nvSpPr>
            <p:cNvPr id="37" name="Chevron 71">
              <a:extLst>
                <a:ext uri="{FF2B5EF4-FFF2-40B4-BE49-F238E27FC236}">
                  <a16:creationId xmlns:a16="http://schemas.microsoft.com/office/drawing/2014/main" id="{89C43D2D-C858-5358-AB3A-FEF57A3240ED}"/>
                </a:ext>
              </a:extLst>
            </p:cNvPr>
            <p:cNvSpPr/>
            <p:nvPr/>
          </p:nvSpPr>
          <p:spPr bwMode="gray">
            <a:xfrm rot="10800000" flipH="1">
              <a:off x="1969940" y="3070914"/>
              <a:ext cx="209132" cy="430984"/>
            </a:xfrm>
            <a:prstGeom prst="chevron">
              <a:avLst>
                <a:gd name="adj" fmla="val 74126"/>
              </a:avLst>
            </a:prstGeom>
            <a:solidFill>
              <a:srgbClr val="6D6E71"/>
            </a:solidFill>
            <a:ln>
              <a:noFill/>
            </a:ln>
          </p:spPr>
          <p:txBody>
            <a:bodyPr vert="horz" wrap="square" lIns="91440" tIns="45720" rIns="91440" bIns="45720" numCol="1" anchor="ctr"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00123A"/>
                </a:solidFill>
                <a:effectLst/>
                <a:uLnTx/>
                <a:uFillTx/>
                <a:latin typeface="Open Sans"/>
                <a:ea typeface="+mn-ea"/>
                <a:cs typeface="+mn-cs"/>
              </a:endParaRPr>
            </a:p>
          </p:txBody>
        </p:sp>
        <p:sp>
          <p:nvSpPr>
            <p:cNvPr id="38" name="Inhaltsplatzhalter 4">
              <a:extLst>
                <a:ext uri="{FF2B5EF4-FFF2-40B4-BE49-F238E27FC236}">
                  <a16:creationId xmlns:a16="http://schemas.microsoft.com/office/drawing/2014/main" id="{5AFF7318-2EB4-2C39-9087-835240E99740}"/>
                </a:ext>
              </a:extLst>
            </p:cNvPr>
            <p:cNvSpPr txBox="1">
              <a:spLocks/>
            </p:cNvSpPr>
            <p:nvPr/>
          </p:nvSpPr>
          <p:spPr bwMode="gray">
            <a:xfrm>
              <a:off x="701597" y="3058620"/>
              <a:ext cx="1217823" cy="460994"/>
            </a:xfrm>
            <a:prstGeom prst="rect">
              <a:avLst/>
            </a:prstGeom>
          </p:spPr>
          <p:txBody>
            <a:bodyPr vert="horz" wrap="square" lIns="0" tIns="0" rIns="0" bIns="0" rtlCol="0" anchor="ctr">
              <a:spAutoFit/>
            </a:bodyPr>
            <a:lstStyle>
              <a:lvl1pPr marL="0" indent="0" algn="l" defTabSz="914400" rtl="0" eaLnBrk="1" latinLnBrk="0" hangingPunct="1">
                <a:spcBef>
                  <a:spcPts val="900"/>
                </a:spcBef>
                <a:spcAft>
                  <a:spcPts val="0"/>
                </a:spcAft>
                <a:buClr>
                  <a:schemeClr val="bg1"/>
                </a:buClr>
                <a:buFont typeface="Arial" panose="020B0503020204020204" pitchFamily="34" charset="0"/>
                <a:buNone/>
                <a:defRPr sz="1800" i="0" kern="1200" cap="none" baseline="0">
                  <a:solidFill>
                    <a:schemeClr val="tx1"/>
                  </a:solidFill>
                  <a:latin typeface="+mj-lt"/>
                  <a:ea typeface="+mn-ea"/>
                  <a:cs typeface="Arial" panose="020B0604020202020204" pitchFamily="34" charset="0"/>
                </a:defRPr>
              </a:lvl1pPr>
              <a:lvl2pPr marL="220663" indent="-220663" algn="l" defTabSz="914400" rtl="0" eaLnBrk="1" latinLnBrk="0" hangingPunct="1">
                <a:spcBef>
                  <a:spcPts val="900"/>
                </a:spcBef>
                <a:spcAft>
                  <a:spcPts val="0"/>
                </a:spcAft>
                <a:buClr>
                  <a:schemeClr val="tx1"/>
                </a:buClr>
                <a:buSzPct val="125000"/>
                <a:buFont typeface="Arial" panose="020B0503020204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0" indent="0" algn="l" defTabSz="914400" rtl="0" eaLnBrk="1" latinLnBrk="0" hangingPunct="1">
                <a:spcBef>
                  <a:spcPts val="900"/>
                </a:spcBef>
                <a:spcAft>
                  <a:spcPts val="0"/>
                </a:spcAft>
                <a:buClr>
                  <a:schemeClr val="tx1"/>
                </a:buClr>
                <a:buFont typeface="Symbol" panose="05050102010706020507" pitchFamily="18" charset="2"/>
                <a:buNone/>
                <a:defRPr sz="1800" kern="1200">
                  <a:solidFill>
                    <a:schemeClr val="tx1"/>
                  </a:solidFill>
                  <a:latin typeface="Arial" panose="020B0604020202020204" pitchFamily="34" charset="0"/>
                  <a:ea typeface="+mn-ea"/>
                  <a:cs typeface="Arial" panose="020B0604020202020204" pitchFamily="34" charset="0"/>
                </a:defRPr>
              </a:lvl3pPr>
              <a:lvl4pPr marL="0" indent="0" algn="l" defTabSz="914400" rtl="0" eaLnBrk="1" latinLnBrk="0" hangingPunct="1">
                <a:spcBef>
                  <a:spcPts val="0"/>
                </a:spcBef>
                <a:spcAft>
                  <a:spcPts val="200"/>
                </a:spcAft>
                <a:buClr>
                  <a:schemeClr val="tx1"/>
                </a:buClr>
                <a:buFont typeface="Wingdings" panose="05000000000000000000" pitchFamily="2" charset="2"/>
                <a:buNone/>
                <a:defRPr sz="1800" kern="1200">
                  <a:solidFill>
                    <a:schemeClr val="tx1"/>
                  </a:solidFill>
                  <a:latin typeface="+mn-lt"/>
                  <a:ea typeface="+mn-ea"/>
                  <a:cs typeface="+mn-cs"/>
                </a:defRPr>
              </a:lvl4pPr>
              <a:lvl5pPr marL="0" indent="0" algn="l" defTabSz="914400" rtl="0" eaLnBrk="1" latinLnBrk="0" hangingPunct="1">
                <a:spcBef>
                  <a:spcPts val="0"/>
                </a:spcBef>
                <a:spcAft>
                  <a:spcPts val="200"/>
                </a:spcAft>
                <a:buClr>
                  <a:schemeClr val="tx1"/>
                </a:buClr>
                <a:buFont typeface="Wingdings" panose="05000000000000000000" pitchFamily="2" charset="2"/>
                <a:buNone/>
                <a:defRPr sz="1800" kern="1200" baseline="0">
                  <a:solidFill>
                    <a:schemeClr val="tx1"/>
                  </a:solidFill>
                  <a:latin typeface="+mn-lt"/>
                  <a:ea typeface="+mn-ea"/>
                  <a:cs typeface="+mn-cs"/>
                </a:defRPr>
              </a:lvl5pPr>
              <a:lvl6pPr marL="3175" indent="0" algn="l" defTabSz="914400" rtl="0" eaLnBrk="1" latinLnBrk="0" hangingPunct="1">
                <a:spcBef>
                  <a:spcPts val="0"/>
                </a:spcBef>
                <a:spcAft>
                  <a:spcPts val="200"/>
                </a:spcAft>
                <a:buClr>
                  <a:schemeClr val="tx1"/>
                </a:buClr>
                <a:buFont typeface="Wingdings" panose="05000000000000000000" pitchFamily="2" charset="2"/>
                <a:buNone/>
                <a:defRPr sz="1800" i="0" kern="1200">
                  <a:solidFill>
                    <a:schemeClr val="tx1"/>
                  </a:solidFill>
                  <a:latin typeface="+mn-lt"/>
                  <a:ea typeface="+mn-ea"/>
                  <a:cs typeface="+mn-cs"/>
                </a:defRPr>
              </a:lvl6pPr>
              <a:lvl7pPr marL="0" indent="0" algn="l" defTabSz="914400" rtl="0" eaLnBrk="1" latinLnBrk="0" hangingPunct="1">
                <a:spcBef>
                  <a:spcPts val="0"/>
                </a:spcBef>
                <a:spcAft>
                  <a:spcPts val="200"/>
                </a:spcAft>
                <a:buClr>
                  <a:schemeClr val="tx1"/>
                </a:buClr>
                <a:buFont typeface="Wingdings" panose="05000000000000000000" pitchFamily="2" charset="2"/>
                <a:buNone/>
                <a:defRPr sz="1800" kern="1200">
                  <a:solidFill>
                    <a:schemeClr val="tx1"/>
                  </a:solidFill>
                  <a:latin typeface="+mn-lt"/>
                  <a:ea typeface="+mn-ea"/>
                  <a:cs typeface="+mn-cs"/>
                </a:defRPr>
              </a:lvl7pPr>
              <a:lvl8pPr marL="0" indent="0" algn="l" defTabSz="914400" rtl="0" eaLnBrk="1" latinLnBrk="0" hangingPunct="1">
                <a:spcBef>
                  <a:spcPts val="0"/>
                </a:spcBef>
                <a:spcAft>
                  <a:spcPts val="200"/>
                </a:spcAft>
                <a:buClr>
                  <a:schemeClr val="tx1"/>
                </a:buClr>
                <a:buFont typeface="Wingdings" panose="05000000000000000000" pitchFamily="2" charset="2"/>
                <a:buNone/>
                <a:defRPr sz="1800" kern="1200">
                  <a:solidFill>
                    <a:schemeClr val="tx1"/>
                  </a:solidFill>
                  <a:latin typeface="+mn-lt"/>
                  <a:ea typeface="+mn-ea"/>
                  <a:cs typeface="+mn-cs"/>
                </a:defRPr>
              </a:lvl8pPr>
              <a:lvl9pPr marL="0" indent="0" algn="l" defTabSz="180975" rtl="0" eaLnBrk="1" latinLnBrk="0" hangingPunct="1">
                <a:spcBef>
                  <a:spcPts val="0"/>
                </a:spcBef>
                <a:spcAft>
                  <a:spcPts val="200"/>
                </a:spcAft>
                <a:buClr>
                  <a:schemeClr val="tx1"/>
                </a:buClr>
                <a:buFont typeface="Wingdings" panose="05000000000000000000" pitchFamily="2" charset="2"/>
                <a:buNone/>
                <a:defRPr sz="1800" i="0" kern="1200">
                  <a:solidFill>
                    <a:schemeClr val="tx1"/>
                  </a:solidFill>
                  <a:latin typeface="+mn-lt"/>
                  <a:ea typeface="+mn-ea"/>
                  <a:cs typeface="+mn-cs"/>
                </a:defRPr>
              </a:lvl9pPr>
            </a:lstStyle>
            <a:p>
              <a:pPr algn="r">
                <a:buClr>
                  <a:prstClr val="white"/>
                </a:buClr>
                <a:defRPr/>
              </a:pPr>
              <a:r>
                <a:rPr kumimoji="0" lang="de-DE" sz="1200" b="1" i="0" u="none" strike="noStrike" kern="1200" cap="none" spc="0" normalizeH="0" baseline="0" noProof="0" dirty="0">
                  <a:ln>
                    <a:noFill/>
                  </a:ln>
                  <a:effectLst/>
                  <a:uLnTx/>
                  <a:uFillTx/>
                  <a:latin typeface="+mn-lt"/>
                  <a:ea typeface="+mn-ea"/>
                  <a:cs typeface="Arial"/>
                </a:rPr>
                <a:t>Entity-</a:t>
              </a:r>
              <a:r>
                <a:rPr kumimoji="0" lang="de-DE" sz="1200" b="1" i="0" u="none" strike="noStrike" kern="1200" cap="none" spc="0" normalizeH="0" baseline="0" noProof="0" dirty="0" err="1">
                  <a:ln>
                    <a:noFill/>
                  </a:ln>
                  <a:effectLst/>
                  <a:uLnTx/>
                  <a:uFillTx/>
                  <a:latin typeface="+mn-lt"/>
                  <a:ea typeface="+mn-ea"/>
                  <a:cs typeface="Arial"/>
                </a:rPr>
                <a:t>Matching</a:t>
              </a:r>
              <a:br>
                <a:rPr lang="de-DE" sz="1200" b="0" i="0" u="none" strike="noStrike" kern="1200" cap="none" spc="0" normalizeH="0" baseline="0" noProof="0" dirty="0">
                  <a:ln>
                    <a:noFill/>
                  </a:ln>
                  <a:effectLst/>
                  <a:uLnTx/>
                  <a:uFillTx/>
                  <a:latin typeface="+mn-lt"/>
                  <a:cs typeface="Arial" panose="020B0604020202020204" pitchFamily="34" charset="0"/>
                </a:rPr>
              </a:br>
              <a:r>
                <a:rPr kumimoji="0" lang="de-DE" sz="1200" b="0" i="0" u="none" strike="noStrike" kern="1200" cap="none" spc="0" normalizeH="0" baseline="0" noProof="0" dirty="0">
                  <a:ln>
                    <a:noFill/>
                  </a:ln>
                  <a:effectLst/>
                  <a:uLnTx/>
                  <a:uFillTx/>
                  <a:latin typeface="+mn-lt"/>
                  <a:ea typeface="+mn-ea"/>
                  <a:cs typeface="Arial"/>
                </a:rPr>
                <a:t>Welches Unternehmen wird erwähnt?</a:t>
              </a:r>
            </a:p>
          </p:txBody>
        </p:sp>
      </p:grpSp>
    </p:spTree>
    <p:extLst>
      <p:ext uri="{BB962C8B-B14F-4D97-AF65-F5344CB8AC3E}">
        <p14:creationId xmlns:p14="http://schemas.microsoft.com/office/powerpoint/2010/main" val="1441581717"/>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platzhalter 17">
            <a:extLst>
              <a:ext uri="{FF2B5EF4-FFF2-40B4-BE49-F238E27FC236}">
                <a16:creationId xmlns:a16="http://schemas.microsoft.com/office/drawing/2014/main" id="{37C75CB2-58B7-B2C3-2EFE-BBC05261EC03}"/>
              </a:ext>
            </a:extLst>
          </p:cNvPr>
          <p:cNvSpPr>
            <a:spLocks noGrp="1"/>
          </p:cNvSpPr>
          <p:nvPr>
            <p:ph type="body" sz="quarter" idx="14"/>
          </p:nvPr>
        </p:nvSpPr>
        <p:spPr/>
        <p:txBody>
          <a:bodyPr/>
          <a:lstStyle/>
          <a:p>
            <a:r>
              <a:rPr kumimoji="0" lang="de-DE" sz="2000" b="1" i="0" u="none" strike="noStrike" kern="1200" cap="all" spc="0" normalizeH="0" baseline="0" noProof="0" dirty="0">
                <a:ln>
                  <a:noFill/>
                </a:ln>
                <a:solidFill>
                  <a:schemeClr val="tx1"/>
                </a:solidFill>
                <a:effectLst/>
                <a:uLnTx/>
                <a:uFillTx/>
                <a:latin typeface="+mj-lt"/>
                <a:ea typeface="Open Sans SemiBold" panose="020B0706030804020204" pitchFamily="34" charset="0"/>
                <a:cs typeface="Open Sans SemiBold" panose="020B0706030804020204" pitchFamily="34" charset="0"/>
              </a:rPr>
              <a:t>Einsatz neuronaler Netze</a:t>
            </a:r>
          </a:p>
          <a:p>
            <a:endParaRPr lang="de-DE" dirty="0"/>
          </a:p>
        </p:txBody>
      </p:sp>
      <p:sp>
        <p:nvSpPr>
          <p:cNvPr id="19" name="Textplatzhalter 18">
            <a:extLst>
              <a:ext uri="{FF2B5EF4-FFF2-40B4-BE49-F238E27FC236}">
                <a16:creationId xmlns:a16="http://schemas.microsoft.com/office/drawing/2014/main" id="{5CBC4D21-C303-0895-4D46-41D7A8CE8949}"/>
              </a:ext>
            </a:extLst>
          </p:cNvPr>
          <p:cNvSpPr>
            <a:spLocks noGrp="1"/>
          </p:cNvSpPr>
          <p:nvPr>
            <p:ph type="body" sz="quarter" idx="15"/>
          </p:nvPr>
        </p:nvSpPr>
        <p:spPr/>
        <p:txBody>
          <a:bodyPr/>
          <a:lstStyle/>
          <a:p>
            <a:pPr marL="0" marR="0" lvl="0" indent="0" algn="just"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Die im Processing verwendete Künstliche Intelligenz kategorisiert die gefundenen Textfragmente in einzelne Themengebiete. Diese werden „Eventtypen“ genannt. Hierbei existiert ein Katalog vordefinierter Eventtypen, von denen die folgenden in dieser Studie verwendet wurden. </a:t>
            </a:r>
          </a:p>
          <a:p>
            <a:pPr marL="0" marR="0" lvl="0" indent="0" algn="just"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endParaRPr>
          </a:p>
          <a:p>
            <a:pPr marL="0" marR="0" lvl="0" indent="0" algn="just"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Die Darstellung auf der folgenden Folie veranschaulicht die Systematik unseres Modells.</a:t>
            </a:r>
          </a:p>
          <a:p>
            <a:endParaRPr lang="de-DE" dirty="0"/>
          </a:p>
        </p:txBody>
      </p:sp>
      <p:sp>
        <p:nvSpPr>
          <p:cNvPr id="20" name="Textplatzhalter 19">
            <a:extLst>
              <a:ext uri="{FF2B5EF4-FFF2-40B4-BE49-F238E27FC236}">
                <a16:creationId xmlns:a16="http://schemas.microsoft.com/office/drawing/2014/main" id="{5CCE6F7E-FFAB-8ADA-8976-E37D931F4EF7}"/>
              </a:ext>
            </a:extLst>
          </p:cNvPr>
          <p:cNvSpPr>
            <a:spLocks noGrp="1"/>
          </p:cNvSpPr>
          <p:nvPr>
            <p:ph type="body" sz="quarter" idx="16"/>
          </p:nvPr>
        </p:nvSpPr>
        <p:spPr/>
        <p:txBody>
          <a:bodyPr/>
          <a:lstStyle/>
          <a:p>
            <a:r>
              <a:rPr kumimoji="0" lang="de-DE" sz="2000" b="1" i="0" u="none" strike="noStrike" kern="1200" cap="all"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Verwendete eventtypen</a:t>
            </a:r>
          </a:p>
          <a:p>
            <a:endParaRPr lang="de-DE" dirty="0"/>
          </a:p>
        </p:txBody>
      </p:sp>
      <p:sp>
        <p:nvSpPr>
          <p:cNvPr id="21" name="Textplatzhalter 20">
            <a:extLst>
              <a:ext uri="{FF2B5EF4-FFF2-40B4-BE49-F238E27FC236}">
                <a16:creationId xmlns:a16="http://schemas.microsoft.com/office/drawing/2014/main" id="{CDBABD71-9B84-6286-1016-69497D48DCEF}"/>
              </a:ext>
            </a:extLst>
          </p:cNvPr>
          <p:cNvSpPr>
            <a:spLocks noGrp="1"/>
          </p:cNvSpPr>
          <p:nvPr>
            <p:ph type="body" sz="quarter" idx="17"/>
          </p:nvPr>
        </p:nvSpPr>
        <p:spPr/>
        <p: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Die Eventtypen beinhalten unter anderem folgende Themen:</a:t>
            </a:r>
            <a:endParaRPr kumimoji="0" lang="de-DE" sz="1400" b="1"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just" defTabSz="914400" rtl="0" eaLnBrk="1" fontAlgn="auto" latinLnBrk="0" hangingPunct="1">
              <a:lnSpc>
                <a:spcPct val="100000"/>
              </a:lnSpc>
              <a:spcBef>
                <a:spcPts val="0"/>
              </a:spcBef>
              <a:spcAft>
                <a:spcPts val="600"/>
              </a:spcAft>
              <a:buClrTx/>
              <a:buSzTx/>
              <a:buFontTx/>
              <a:buNone/>
              <a:tabLst/>
              <a:defRPr/>
            </a:pPr>
            <a:r>
              <a:rPr kumimoji="0" lang="de-DE" sz="1400" b="1"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Innovation</a:t>
            </a:r>
            <a:r>
              <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 agile Methoden, Innovationen, Vernetzung, neue Konzepte, disruptive Technologie, fortschrittlich</a:t>
            </a:r>
          </a:p>
          <a:p>
            <a:pPr algn="just">
              <a:defRPr/>
            </a:pPr>
            <a:r>
              <a:rPr lang="de-DE" b="1" dirty="0">
                <a:solidFill>
                  <a:srgbClr val="000000"/>
                </a:solidFill>
              </a:rPr>
              <a:t>Digitalisierung</a:t>
            </a:r>
            <a:r>
              <a:rPr lang="de-DE" dirty="0">
                <a:solidFill>
                  <a:srgbClr val="000000"/>
                </a:solidFill>
              </a:rPr>
              <a:t>: Digitale Transformation, Industrie 4.0, Digitale Kompetenz, Internet der Dinge (Internet </a:t>
            </a:r>
            <a:r>
              <a:rPr lang="de-DE" dirty="0" err="1">
                <a:solidFill>
                  <a:srgbClr val="000000"/>
                </a:solidFill>
              </a:rPr>
              <a:t>of</a:t>
            </a:r>
            <a:r>
              <a:rPr lang="de-DE" dirty="0">
                <a:solidFill>
                  <a:srgbClr val="000000"/>
                </a:solidFill>
              </a:rPr>
              <a:t> </a:t>
            </a:r>
            <a:r>
              <a:rPr lang="de-DE" dirty="0" err="1">
                <a:solidFill>
                  <a:srgbClr val="000000"/>
                </a:solidFill>
              </a:rPr>
              <a:t>things</a:t>
            </a:r>
            <a:r>
              <a:rPr lang="de-DE" dirty="0">
                <a:solidFill>
                  <a:srgbClr val="000000"/>
                </a:solidFill>
              </a:rPr>
              <a:t>)</a:t>
            </a:r>
            <a:endPar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endParaRPr>
          </a:p>
          <a:p>
            <a:pPr marL="0" marR="0" lvl="0" indent="0" algn="just" defTabSz="914400" rtl="0" eaLnBrk="1" fontAlgn="auto" latinLnBrk="0" hangingPunct="1">
              <a:lnSpc>
                <a:spcPct val="100000"/>
              </a:lnSpc>
              <a:spcBef>
                <a:spcPts val="0"/>
              </a:spcBef>
              <a:spcAft>
                <a:spcPts val="600"/>
              </a:spcAft>
              <a:buClrTx/>
              <a:buSzTx/>
              <a:buFontTx/>
              <a:buNone/>
              <a:tabLst/>
              <a:defRPr/>
            </a:pPr>
            <a:r>
              <a:rPr lang="de-DE" b="1" dirty="0">
                <a:solidFill>
                  <a:srgbClr val="000000"/>
                </a:solidFill>
                <a:latin typeface="Gill Sans MT"/>
              </a:rPr>
              <a:t>Nachhaltigkeit</a:t>
            </a:r>
            <a:r>
              <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 energieeffizient, sparend, nachhaltig, verantwortungsvoll, Inklusion, Arbeitsrecht, Sozialrecht, Recycling, Kinderarbeit, Umweltschutz, Verbraucherschutz, präventiv</a:t>
            </a:r>
          </a:p>
          <a:p>
            <a:pPr algn="just">
              <a:defRPr/>
            </a:pPr>
            <a:r>
              <a:rPr lang="de-DE" b="1" dirty="0">
                <a:solidFill>
                  <a:srgbClr val="000000"/>
                </a:solidFill>
              </a:rPr>
              <a:t>Wirtschaftlichkeit</a:t>
            </a:r>
            <a:r>
              <a:rPr lang="de-DE" dirty="0">
                <a:solidFill>
                  <a:srgbClr val="000000"/>
                </a:solidFill>
              </a:rPr>
              <a:t>: Profitabilität, Umsatz und Gewinn, Wettbewerbsvorteile, Risikomanagement, Entlassungen</a:t>
            </a:r>
            <a:endPar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endParaRPr>
          </a:p>
          <a:p>
            <a:pPr marL="0" marR="0" lvl="0" indent="0" algn="just" defTabSz="914400" rtl="0" eaLnBrk="1" fontAlgn="auto" latinLnBrk="0" hangingPunct="1">
              <a:lnSpc>
                <a:spcPct val="100000"/>
              </a:lnSpc>
              <a:spcBef>
                <a:spcPts val="0"/>
              </a:spcBef>
              <a:spcAft>
                <a:spcPts val="600"/>
              </a:spcAft>
              <a:buClrTx/>
              <a:buSzTx/>
              <a:buFontTx/>
              <a:buNone/>
              <a:tabLst/>
              <a:defRPr/>
            </a:pPr>
            <a:r>
              <a:rPr lang="de-DE" b="1" dirty="0">
                <a:solidFill>
                  <a:srgbClr val="000000"/>
                </a:solidFill>
                <a:latin typeface="Gill Sans MT"/>
              </a:rPr>
              <a:t>Arbeitsklima</a:t>
            </a:r>
            <a:r>
              <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 Kollegenzusammenhalt, Arbeitsauslastung, flexible Arbeitszeiten, Überstunden, Vergütung, Gehalt</a:t>
            </a:r>
          </a:p>
          <a:p>
            <a:pPr marL="0" marR="0" lvl="0" indent="0" algn="just" defTabSz="914400" rtl="0" eaLnBrk="1" fontAlgn="auto" latinLnBrk="0" hangingPunct="1">
              <a:lnSpc>
                <a:spcPct val="100000"/>
              </a:lnSpc>
              <a:spcBef>
                <a:spcPts val="0"/>
              </a:spcBef>
              <a:spcAft>
                <a:spcPts val="600"/>
              </a:spcAft>
              <a:buClrTx/>
              <a:buSzTx/>
              <a:buFontTx/>
              <a:buNone/>
              <a:tabLst/>
              <a:defRPr/>
            </a:pPr>
            <a:r>
              <a:rPr kumimoji="0" lang="de-DE" sz="1400" b="1"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Arbeitgeber</a:t>
            </a:r>
            <a:r>
              <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 Personalpolitik, interne Kommunikation, Arbeitgeberattraktivität, Arbeitsrecht, Work-Life-Balance</a:t>
            </a:r>
          </a:p>
          <a:p>
            <a:endParaRPr lang="de-DE" dirty="0"/>
          </a:p>
        </p:txBody>
      </p:sp>
      <p:sp>
        <p:nvSpPr>
          <p:cNvPr id="4" name="Datumsplatzhalter 3">
            <a:extLst>
              <a:ext uri="{FF2B5EF4-FFF2-40B4-BE49-F238E27FC236}">
                <a16:creationId xmlns:a16="http://schemas.microsoft.com/office/drawing/2014/main" id="{A43BCA2D-7E1F-5EF2-0DCD-81C035AA223B}"/>
              </a:ext>
            </a:extLst>
          </p:cNvPr>
          <p:cNvSpPr>
            <a:spLocks noGrp="1"/>
          </p:cNvSpPr>
          <p:nvPr>
            <p:ph type="dt" sz="half" idx="22"/>
          </p:nvPr>
        </p:nvSpPr>
        <p:spPr/>
        <p:txBody>
          <a:bodyPr/>
          <a:lstStyle/>
          <a:p>
            <a:r>
              <a:rPr lang="de-DE"/>
              <a:t>August 2025</a:t>
            </a:r>
            <a:endParaRPr lang="de-DE" dirty="0"/>
          </a:p>
        </p:txBody>
      </p:sp>
      <p:sp>
        <p:nvSpPr>
          <p:cNvPr id="5" name="Fußzeilenplatzhalter 4">
            <a:extLst>
              <a:ext uri="{FF2B5EF4-FFF2-40B4-BE49-F238E27FC236}">
                <a16:creationId xmlns:a16="http://schemas.microsoft.com/office/drawing/2014/main" id="{99C71465-A20C-A722-AB6E-0594B9F4253C}"/>
              </a:ext>
            </a:extLst>
          </p:cNvPr>
          <p:cNvSpPr>
            <a:spLocks noGrp="1"/>
          </p:cNvSpPr>
          <p:nvPr>
            <p:ph type="ftr" sz="quarter" idx="23"/>
          </p:nvPr>
        </p:nvSpPr>
        <p:spPr/>
        <p:txBody>
          <a:bodyPr/>
          <a:lstStyle/>
          <a:p>
            <a:r>
              <a:rPr lang="fr-FR" dirty="0"/>
              <a:t>© ServiceValue </a:t>
            </a:r>
            <a:r>
              <a:rPr lang="fr-FR" dirty="0" err="1"/>
              <a:t>GmbH</a:t>
            </a:r>
            <a:r>
              <a:rPr lang="fr-FR" dirty="0"/>
              <a:t>, </a:t>
            </a:r>
            <a:r>
              <a:rPr lang="de-DE" dirty="0"/>
              <a:t>F.A.Z. Institut GmbH</a:t>
            </a:r>
          </a:p>
        </p:txBody>
      </p:sp>
      <p:sp>
        <p:nvSpPr>
          <p:cNvPr id="6" name="Foliennummernplatzhalter 5">
            <a:extLst>
              <a:ext uri="{FF2B5EF4-FFF2-40B4-BE49-F238E27FC236}">
                <a16:creationId xmlns:a16="http://schemas.microsoft.com/office/drawing/2014/main" id="{639B5090-895A-8C4C-31A6-56CCC7894041}"/>
              </a:ext>
            </a:extLst>
          </p:cNvPr>
          <p:cNvSpPr>
            <a:spLocks noGrp="1"/>
          </p:cNvSpPr>
          <p:nvPr>
            <p:ph type="sldNum" sz="quarter" idx="24"/>
          </p:nvPr>
        </p:nvSpPr>
        <p:spPr/>
        <p:txBody>
          <a:bodyPr/>
          <a:lstStyle/>
          <a:p>
            <a:fld id="{1A35A9F0-5D08-4160-802E-28E42A13C7EB}" type="slidenum">
              <a:rPr lang="de-DE" smtClean="0"/>
              <a:pPr/>
              <a:t>6</a:t>
            </a:fld>
            <a:endParaRPr lang="de-DE"/>
          </a:p>
        </p:txBody>
      </p:sp>
      <p:sp>
        <p:nvSpPr>
          <p:cNvPr id="16" name="Titel 15">
            <a:extLst>
              <a:ext uri="{FF2B5EF4-FFF2-40B4-BE49-F238E27FC236}">
                <a16:creationId xmlns:a16="http://schemas.microsoft.com/office/drawing/2014/main" id="{D4FE5F0B-D874-59E3-3166-2BA437CEA383}"/>
              </a:ext>
            </a:extLst>
          </p:cNvPr>
          <p:cNvSpPr>
            <a:spLocks noGrp="1"/>
          </p:cNvSpPr>
          <p:nvPr>
            <p:ph type="title"/>
          </p:nvPr>
        </p:nvSpPr>
        <p:spPr/>
        <p:txBody>
          <a:bodyPr/>
          <a:lstStyle/>
          <a:p>
            <a:r>
              <a:rPr lang="de-DE" dirty="0"/>
              <a:t>Arbeitgeber der Zukunft 2025</a:t>
            </a:r>
          </a:p>
        </p:txBody>
      </p:sp>
      <p:sp>
        <p:nvSpPr>
          <p:cNvPr id="17" name="Untertitel 16">
            <a:extLst>
              <a:ext uri="{FF2B5EF4-FFF2-40B4-BE49-F238E27FC236}">
                <a16:creationId xmlns:a16="http://schemas.microsoft.com/office/drawing/2014/main" id="{5D61DF05-F784-57E0-210F-C21016488441}"/>
              </a:ext>
            </a:extLst>
          </p:cNvPr>
          <p:cNvSpPr>
            <a:spLocks noGrp="1"/>
          </p:cNvSpPr>
          <p:nvPr>
            <p:ph type="subTitle" idx="13"/>
          </p:nvPr>
        </p:nvSpPr>
        <p:spPr/>
        <p:txBody>
          <a:bodyPr/>
          <a:lstStyle/>
          <a:p>
            <a:r>
              <a:rPr lang="de-DE" sz="2000" cap="all" dirty="0">
                <a:solidFill>
                  <a:schemeClr val="tx1"/>
                </a:solidFill>
                <a:latin typeface="+mj-lt"/>
              </a:rPr>
              <a:t>Methodik: Datenanalyse </a:t>
            </a:r>
            <a:r>
              <a:rPr lang="de-DE" sz="2000" cap="all" dirty="0" err="1">
                <a:solidFill>
                  <a:schemeClr val="tx1"/>
                </a:solidFill>
                <a:latin typeface="+mj-lt"/>
              </a:rPr>
              <a:t>Social</a:t>
            </a:r>
            <a:r>
              <a:rPr lang="de-DE" sz="2000" cap="all" dirty="0">
                <a:solidFill>
                  <a:schemeClr val="tx1"/>
                </a:solidFill>
                <a:latin typeface="+mj-lt"/>
              </a:rPr>
              <a:t> Media Monitoring</a:t>
            </a:r>
          </a:p>
          <a:p>
            <a:endParaRPr lang="de-DE" dirty="0"/>
          </a:p>
        </p:txBody>
      </p:sp>
    </p:spTree>
    <p:extLst>
      <p:ext uri="{BB962C8B-B14F-4D97-AF65-F5344CB8AC3E}">
        <p14:creationId xmlns:p14="http://schemas.microsoft.com/office/powerpoint/2010/main" val="2457317337"/>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platzhalter 10">
            <a:extLst>
              <a:ext uri="{FF2B5EF4-FFF2-40B4-BE49-F238E27FC236}">
                <a16:creationId xmlns:a16="http://schemas.microsoft.com/office/drawing/2014/main" id="{F792EA80-D734-BB49-70E1-023AEEBE3B5C}"/>
              </a:ext>
            </a:extLst>
          </p:cNvPr>
          <p:cNvSpPr>
            <a:spLocks noGrp="1"/>
          </p:cNvSpPr>
          <p:nvPr>
            <p:ph type="body" sz="quarter" idx="13"/>
          </p:nvPr>
        </p:nvSpPr>
        <p:spPr/>
        <p:txBody>
          <a:bodyPr vert="horz" lIns="0" tIns="46800" rIns="144000" bIns="46800" rtlCol="0" anchor="t">
            <a:noAutofit/>
          </a:bodyPr>
          <a:lstStyle/>
          <a:p>
            <a:pPr marL="0" marR="0" lvl="0" indent="0" algn="just" defTabSz="914400" rtl="0" eaLnBrk="1" fontAlgn="auto" latinLnBrk="0" hangingPunct="1">
              <a:lnSpc>
                <a:spcPct val="100000"/>
              </a:lnSpc>
              <a:spcBef>
                <a:spcPts val="600"/>
              </a:spcBef>
              <a:spcAft>
                <a:spcPts val="540"/>
              </a:spcAft>
              <a:buClrTx/>
              <a:buSzTx/>
              <a:buFontTx/>
              <a:buNone/>
              <a:tabLst/>
              <a:defRPr/>
            </a:pPr>
            <a:endParaRPr kumimoji="0" lang="de-DE" sz="1400" b="1" i="0" u="none" strike="noStrike" kern="1200" cap="none" spc="0" normalizeH="0" baseline="0" noProof="0" dirty="0">
              <a:ln>
                <a:noFill/>
              </a:ln>
              <a:solidFill>
                <a:srgbClr val="000000"/>
              </a:solidFill>
              <a:effectLst/>
              <a:uLnTx/>
              <a:uFillTx/>
              <a:latin typeface="Gill Sans MT"/>
              <a:ea typeface="+mn-ea"/>
              <a:cs typeface="+mn-cs"/>
            </a:endParaRPr>
          </a:p>
          <a:p>
            <a:pPr marL="0" marR="0" lvl="0" indent="0" algn="just" defTabSz="914400" rtl="0" eaLnBrk="1" fontAlgn="auto" latinLnBrk="0" hangingPunct="1">
              <a:lnSpc>
                <a:spcPct val="100000"/>
              </a:lnSpc>
              <a:spcBef>
                <a:spcPts val="600"/>
              </a:spcBef>
              <a:spcAft>
                <a:spcPts val="540"/>
              </a:spcAft>
              <a:buClrTx/>
              <a:buSzTx/>
              <a:buFontTx/>
              <a:buNone/>
              <a:tabLst/>
              <a:defRPr/>
            </a:pPr>
            <a:endParaRPr lang="de-DE" b="1" dirty="0">
              <a:latin typeface="Gill Sans MT"/>
              <a:ea typeface="+mn-ea"/>
              <a:cs typeface="+mn-cs"/>
            </a:endParaRPr>
          </a:p>
          <a:p>
            <a:pPr marL="0" marR="0" lvl="0" indent="0" algn="just" defTabSz="914400" rtl="0" eaLnBrk="1" fontAlgn="auto" latinLnBrk="0" hangingPunct="1">
              <a:lnSpc>
                <a:spcPct val="100000"/>
              </a:lnSpc>
              <a:spcBef>
                <a:spcPts val="600"/>
              </a:spcBef>
              <a:spcAft>
                <a:spcPts val="540"/>
              </a:spcAft>
              <a:buClrTx/>
              <a:buSzTx/>
              <a:buFontTx/>
              <a:buNone/>
              <a:tabLst/>
              <a:defRPr/>
            </a:pPr>
            <a:r>
              <a:rPr kumimoji="0" lang="de-DE" sz="1400" b="1" i="0" u="none" strike="noStrike" kern="1200" cap="none" spc="0" normalizeH="0" baseline="0" noProof="0" dirty="0">
                <a:ln>
                  <a:noFill/>
                </a:ln>
                <a:solidFill>
                  <a:srgbClr val="000000"/>
                </a:solidFill>
                <a:effectLst/>
                <a:uLnTx/>
                <a:uFillTx/>
                <a:latin typeface="Gill Sans MT"/>
                <a:ea typeface="+mn-ea"/>
                <a:cs typeface="+mn-cs"/>
              </a:rPr>
              <a:t>Es genügt nicht, allein in einem Themenfeld zu glänzen.</a:t>
            </a:r>
          </a:p>
          <a:p>
            <a:pPr algn="just">
              <a:spcBef>
                <a:spcPts val="600"/>
              </a:spcBef>
              <a:spcAft>
                <a:spcPts val="540"/>
              </a:spcAft>
              <a:defRPr/>
            </a:pPr>
            <a:r>
              <a:rPr kumimoji="0" lang="de-DE" sz="1400" b="0" i="0" u="none" strike="noStrike" kern="1200" cap="none" spc="0" normalizeH="0" baseline="0" noProof="0" dirty="0">
                <a:ln>
                  <a:noFill/>
                </a:ln>
                <a:solidFill>
                  <a:srgbClr val="000000"/>
                </a:solidFill>
                <a:effectLst/>
                <a:uLnTx/>
                <a:uFillTx/>
                <a:latin typeface="Gill Sans MT"/>
                <a:ea typeface="+mn-ea"/>
                <a:cs typeface="+mn-cs"/>
              </a:rPr>
              <a:t>Jede </a:t>
            </a:r>
            <a:r>
              <a:rPr kumimoji="0" lang="de-DE" sz="1400" b="0" i="0" u="none" strike="noStrike" kern="1200" cap="none" spc="0" normalizeH="0" baseline="0" noProof="0" dirty="0">
                <a:ln>
                  <a:noFill/>
                </a:ln>
                <a:solidFill>
                  <a:schemeClr val="tx1"/>
                </a:solidFill>
                <a:effectLst/>
                <a:uLnTx/>
                <a:uFillTx/>
                <a:latin typeface="Gill Sans MT"/>
                <a:ea typeface="+mn-ea"/>
                <a:cs typeface="+mn-cs"/>
              </a:rPr>
              <a:t>der betrachteten Dimensionen ist wichtig für die Messung der Performance eines Unternehmens</a:t>
            </a:r>
            <a:r>
              <a:rPr lang="de-DE" dirty="0">
                <a:solidFill>
                  <a:schemeClr val="tx1"/>
                </a:solidFill>
                <a:latin typeface="Gill Sans MT"/>
                <a:ea typeface="+mn-ea"/>
                <a:cs typeface="+mn-cs"/>
              </a:rPr>
              <a:t> im </a:t>
            </a:r>
            <a:r>
              <a:rPr lang="de-DE" dirty="0" err="1">
                <a:solidFill>
                  <a:schemeClr val="tx1"/>
                </a:solidFill>
                <a:latin typeface="Gill Sans MT"/>
                <a:ea typeface="+mn-ea"/>
                <a:cs typeface="+mn-cs"/>
              </a:rPr>
              <a:t>Social</a:t>
            </a:r>
            <a:r>
              <a:rPr lang="de-DE" dirty="0">
                <a:solidFill>
                  <a:schemeClr val="tx1"/>
                </a:solidFill>
                <a:latin typeface="Gill Sans MT"/>
                <a:ea typeface="+mn-ea"/>
                <a:cs typeface="+mn-cs"/>
              </a:rPr>
              <a:t> Media Monitoring</a:t>
            </a:r>
            <a:r>
              <a:rPr kumimoji="0" lang="de-DE" sz="1400" b="0" i="0" u="none" strike="noStrike" kern="1200" cap="none" spc="0" normalizeH="0" baseline="0" noProof="0" dirty="0">
                <a:ln>
                  <a:noFill/>
                </a:ln>
                <a:solidFill>
                  <a:schemeClr val="tx1"/>
                </a:solidFill>
                <a:effectLst/>
                <a:uLnTx/>
                <a:uFillTx/>
                <a:latin typeface="Gill Sans MT"/>
                <a:ea typeface="+mn-ea"/>
                <a:cs typeface="+mn-cs"/>
              </a:rPr>
              <a:t>.</a:t>
            </a:r>
            <a:endParaRPr lang="de-DE" sz="1400" b="0" i="0" u="none" strike="noStrike" kern="1200" cap="none" spc="0" normalizeH="0" baseline="0" noProof="0" dirty="0">
              <a:ln>
                <a:noFill/>
              </a:ln>
              <a:solidFill>
                <a:schemeClr val="tx1"/>
              </a:solidFill>
              <a:effectLst/>
              <a:uLnTx/>
              <a:uFillTx/>
              <a:latin typeface="Gill Sans MT"/>
              <a:ea typeface="+mn-ea"/>
              <a:cs typeface="+mn-cs"/>
            </a:endParaRPr>
          </a:p>
          <a:p>
            <a:pPr marL="0" marR="0" lvl="0" indent="0" algn="just" defTabSz="914400" rtl="0" eaLnBrk="1" fontAlgn="auto" latinLnBrk="0" hangingPunct="1">
              <a:lnSpc>
                <a:spcPct val="100000"/>
              </a:lnSpc>
              <a:spcBef>
                <a:spcPts val="600"/>
              </a:spcBef>
              <a:spcAft>
                <a:spcPts val="540"/>
              </a:spcAft>
              <a:buClrTx/>
              <a:buSzTx/>
              <a:buFontTx/>
              <a:buNone/>
              <a:tabLst/>
              <a:defRPr/>
            </a:pPr>
            <a:endParaRPr kumimoji="0" lang="de-DE" sz="1400" b="0" i="0" u="none" strike="noStrike" kern="1200" cap="none" spc="0" normalizeH="0" baseline="0" noProof="0" dirty="0">
              <a:ln>
                <a:noFill/>
              </a:ln>
              <a:solidFill>
                <a:srgbClr val="000000"/>
              </a:solidFill>
              <a:effectLst/>
              <a:uLnTx/>
              <a:uFillTx/>
              <a:latin typeface="Gill Sans MT"/>
              <a:ea typeface="+mn-ea"/>
              <a:cs typeface="+mn-cs"/>
            </a:endParaRPr>
          </a:p>
          <a:p>
            <a:pPr marL="0" marR="0" lvl="0" indent="0" algn="just" defTabSz="914400" rtl="0" eaLnBrk="1" fontAlgn="auto" latinLnBrk="0" hangingPunct="1">
              <a:lnSpc>
                <a:spcPct val="100000"/>
              </a:lnSpc>
              <a:spcBef>
                <a:spcPts val="600"/>
              </a:spcBef>
              <a:spcAft>
                <a:spcPts val="54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Gill Sans MT"/>
                <a:ea typeface="+mn-ea"/>
                <a:cs typeface="+mn-cs"/>
              </a:rPr>
              <a:t>Die Messung der Performance beruht zu jeweils </a:t>
            </a:r>
            <a:r>
              <a:rPr lang="de-DE" dirty="0">
                <a:latin typeface="Gill Sans MT"/>
                <a:ea typeface="+mn-ea"/>
                <a:cs typeface="+mn-cs"/>
              </a:rPr>
              <a:t>20</a:t>
            </a:r>
            <a:r>
              <a:rPr kumimoji="0" lang="de-DE" sz="1400" b="0" i="0" u="none" strike="noStrike" kern="1200" cap="none" spc="0" normalizeH="0" baseline="0" noProof="0" dirty="0">
                <a:ln>
                  <a:noFill/>
                </a:ln>
                <a:solidFill>
                  <a:srgbClr val="000000"/>
                </a:solidFill>
                <a:effectLst/>
                <a:uLnTx/>
                <a:uFillTx/>
                <a:latin typeface="Gill Sans MT"/>
                <a:ea typeface="+mn-ea"/>
                <a:cs typeface="+mn-cs"/>
              </a:rPr>
              <a:t> % auf der Bewertung der Eventtypen Innovation, Digitalisierung, Nachhaltigkeit und Arbeitsklima. Die Eventtypen Wirtschaftlichkeit und Arbeitgeber fließen mit jeweils 10 % in die Bewertung ein (vgl. nebenstehende Graphik). </a:t>
            </a:r>
          </a:p>
          <a:p>
            <a:endParaRPr lang="de-DE" dirty="0"/>
          </a:p>
        </p:txBody>
      </p:sp>
      <p:sp>
        <p:nvSpPr>
          <p:cNvPr id="4" name="Datumsplatzhalter 3">
            <a:extLst>
              <a:ext uri="{FF2B5EF4-FFF2-40B4-BE49-F238E27FC236}">
                <a16:creationId xmlns:a16="http://schemas.microsoft.com/office/drawing/2014/main" id="{1C60E8C6-E835-F668-943F-9D7D28CD3384}"/>
              </a:ext>
            </a:extLst>
          </p:cNvPr>
          <p:cNvSpPr>
            <a:spLocks noGrp="1"/>
          </p:cNvSpPr>
          <p:nvPr>
            <p:ph type="dt" sz="half" idx="22"/>
          </p:nvPr>
        </p:nvSpPr>
        <p:spPr/>
        <p:txBody>
          <a:bodyPr/>
          <a:lstStyle/>
          <a:p>
            <a:r>
              <a:rPr lang="de-DE"/>
              <a:t>August 2025</a:t>
            </a:r>
            <a:endParaRPr lang="de-DE" dirty="0"/>
          </a:p>
        </p:txBody>
      </p:sp>
      <p:sp>
        <p:nvSpPr>
          <p:cNvPr id="5" name="Fußzeilenplatzhalter 4">
            <a:extLst>
              <a:ext uri="{FF2B5EF4-FFF2-40B4-BE49-F238E27FC236}">
                <a16:creationId xmlns:a16="http://schemas.microsoft.com/office/drawing/2014/main" id="{834E497C-3A39-E992-743E-9119C95ECB3E}"/>
              </a:ext>
            </a:extLst>
          </p:cNvPr>
          <p:cNvSpPr>
            <a:spLocks noGrp="1"/>
          </p:cNvSpPr>
          <p:nvPr>
            <p:ph type="ftr" sz="quarter" idx="23"/>
          </p:nvPr>
        </p:nvSpPr>
        <p:spPr/>
        <p:txBody>
          <a:bodyPr/>
          <a:lstStyle/>
          <a:p>
            <a:r>
              <a:rPr lang="fr-FR" dirty="0"/>
              <a:t>© ServiceValue </a:t>
            </a:r>
            <a:r>
              <a:rPr lang="fr-FR" dirty="0" err="1"/>
              <a:t>GmbH</a:t>
            </a:r>
            <a:r>
              <a:rPr lang="fr-FR" dirty="0"/>
              <a:t>, </a:t>
            </a:r>
            <a:r>
              <a:rPr lang="de-DE" dirty="0"/>
              <a:t>F.A.Z. Institut GmbH</a:t>
            </a:r>
          </a:p>
        </p:txBody>
      </p:sp>
      <p:sp>
        <p:nvSpPr>
          <p:cNvPr id="6" name="Foliennummernplatzhalter 5">
            <a:extLst>
              <a:ext uri="{FF2B5EF4-FFF2-40B4-BE49-F238E27FC236}">
                <a16:creationId xmlns:a16="http://schemas.microsoft.com/office/drawing/2014/main" id="{791B0B55-E00E-78BB-8CF7-18ACB21F96CA}"/>
              </a:ext>
            </a:extLst>
          </p:cNvPr>
          <p:cNvSpPr>
            <a:spLocks noGrp="1"/>
          </p:cNvSpPr>
          <p:nvPr>
            <p:ph type="sldNum" sz="quarter" idx="24"/>
          </p:nvPr>
        </p:nvSpPr>
        <p:spPr/>
        <p:txBody>
          <a:bodyPr/>
          <a:lstStyle/>
          <a:p>
            <a:fld id="{1A35A9F0-5D08-4160-802E-28E42A13C7EB}" type="slidenum">
              <a:rPr lang="de-DE" smtClean="0"/>
              <a:pPr/>
              <a:t>7</a:t>
            </a:fld>
            <a:endParaRPr lang="de-DE"/>
          </a:p>
        </p:txBody>
      </p:sp>
      <p:sp>
        <p:nvSpPr>
          <p:cNvPr id="10" name="Titel 9">
            <a:extLst>
              <a:ext uri="{FF2B5EF4-FFF2-40B4-BE49-F238E27FC236}">
                <a16:creationId xmlns:a16="http://schemas.microsoft.com/office/drawing/2014/main" id="{EEEE88B4-8D2C-4D07-CDEB-EC4E248CCBB5}"/>
              </a:ext>
            </a:extLst>
          </p:cNvPr>
          <p:cNvSpPr>
            <a:spLocks noGrp="1"/>
          </p:cNvSpPr>
          <p:nvPr>
            <p:ph type="title"/>
          </p:nvPr>
        </p:nvSpPr>
        <p:spPr/>
        <p:txBody>
          <a:bodyPr/>
          <a:lstStyle/>
          <a:p>
            <a:r>
              <a:rPr lang="de-DE" dirty="0"/>
              <a:t>Arbeitgeber der Zukunft 2025</a:t>
            </a:r>
          </a:p>
        </p:txBody>
      </p:sp>
      <p:graphicFrame>
        <p:nvGraphicFramePr>
          <p:cNvPr id="14" name="Inhaltsplatzhalter 12">
            <a:extLst>
              <a:ext uri="{FF2B5EF4-FFF2-40B4-BE49-F238E27FC236}">
                <a16:creationId xmlns:a16="http://schemas.microsoft.com/office/drawing/2014/main" id="{AA40D2D1-7D5F-BF4E-292B-C6736661DC7E}"/>
              </a:ext>
            </a:extLst>
          </p:cNvPr>
          <p:cNvGraphicFramePr>
            <a:graphicFrameLocks/>
          </p:cNvGraphicFramePr>
          <p:nvPr>
            <p:extLst>
              <p:ext uri="{D42A27DB-BD31-4B8C-83A1-F6EECF244321}">
                <p14:modId xmlns:p14="http://schemas.microsoft.com/office/powerpoint/2010/main" val="1140523230"/>
              </p:ext>
            </p:extLst>
          </p:nvPr>
        </p:nvGraphicFramePr>
        <p:xfrm>
          <a:off x="6348889" y="1560396"/>
          <a:ext cx="5131070" cy="3863363"/>
        </p:xfrm>
        <a:graphic>
          <a:graphicData uri="http://schemas.openxmlformats.org/drawingml/2006/chart">
            <c:chart xmlns:c="http://schemas.openxmlformats.org/drawingml/2006/chart" xmlns:r="http://schemas.openxmlformats.org/officeDocument/2006/relationships" r:id="rId2"/>
          </a:graphicData>
        </a:graphic>
      </p:graphicFrame>
      <p:sp>
        <p:nvSpPr>
          <p:cNvPr id="7" name="Untertitel 6">
            <a:extLst>
              <a:ext uri="{FF2B5EF4-FFF2-40B4-BE49-F238E27FC236}">
                <a16:creationId xmlns:a16="http://schemas.microsoft.com/office/drawing/2014/main" id="{410701AE-9CF4-5A0A-75B0-10610B02016F}"/>
              </a:ext>
            </a:extLst>
          </p:cNvPr>
          <p:cNvSpPr>
            <a:spLocks noGrp="1"/>
          </p:cNvSpPr>
          <p:nvPr>
            <p:ph type="subTitle" idx="29"/>
          </p:nvPr>
        </p:nvSpPr>
        <p:spPr>
          <a:xfrm>
            <a:off x="498474" y="952023"/>
            <a:ext cx="8359775" cy="312808"/>
          </a:xfrm>
        </p:spPr>
        <p:txBody>
          <a:bodyPr/>
          <a:lstStyle/>
          <a:p>
            <a:r>
              <a:rPr lang="it-IT" dirty="0" err="1"/>
              <a:t>Methodik</a:t>
            </a:r>
            <a:r>
              <a:rPr lang="it-IT" dirty="0"/>
              <a:t>: </a:t>
            </a:r>
            <a:r>
              <a:rPr lang="it-IT" dirty="0" err="1"/>
              <a:t>Messung</a:t>
            </a:r>
            <a:r>
              <a:rPr lang="it-IT" dirty="0"/>
              <a:t> </a:t>
            </a:r>
            <a:r>
              <a:rPr lang="it-IT" dirty="0" err="1"/>
              <a:t>der</a:t>
            </a:r>
            <a:r>
              <a:rPr lang="it-IT" dirty="0"/>
              <a:t> Performance Social Media Monitoring</a:t>
            </a:r>
          </a:p>
          <a:p>
            <a:endParaRPr lang="de-DE" dirty="0"/>
          </a:p>
        </p:txBody>
      </p:sp>
    </p:spTree>
    <p:extLst>
      <p:ext uri="{BB962C8B-B14F-4D97-AF65-F5344CB8AC3E}">
        <p14:creationId xmlns:p14="http://schemas.microsoft.com/office/powerpoint/2010/main" val="2767739488"/>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FADB5F-7FAA-6DD4-057F-E2C21150BCBE}"/>
            </a:ext>
          </a:extLst>
        </p:cNvPr>
        <p:cNvGrpSpPr/>
        <p:nvPr/>
      </p:nvGrpSpPr>
      <p:grpSpPr>
        <a:xfrm>
          <a:off x="0" y="0"/>
          <a:ext cx="0" cy="0"/>
          <a:chOff x="0" y="0"/>
          <a:chExt cx="0" cy="0"/>
        </a:xfrm>
      </p:grpSpPr>
      <p:sp>
        <p:nvSpPr>
          <p:cNvPr id="4" name="Datumsplatzhalter 3">
            <a:extLst>
              <a:ext uri="{FF2B5EF4-FFF2-40B4-BE49-F238E27FC236}">
                <a16:creationId xmlns:a16="http://schemas.microsoft.com/office/drawing/2014/main" id="{A2B0356B-3FC8-6E3B-354C-DBE83B20485B}"/>
              </a:ext>
            </a:extLst>
          </p:cNvPr>
          <p:cNvSpPr>
            <a:spLocks noGrp="1"/>
          </p:cNvSpPr>
          <p:nvPr>
            <p:ph type="dt" sz="half" idx="14"/>
          </p:nvPr>
        </p:nvSpPr>
        <p:spPr/>
        <p:txBody>
          <a:bodyPr/>
          <a:lstStyle/>
          <a:p>
            <a:r>
              <a:rPr lang="de-DE"/>
              <a:t>August 2025</a:t>
            </a:r>
            <a:endParaRPr lang="de-DE" dirty="0"/>
          </a:p>
        </p:txBody>
      </p:sp>
      <p:sp>
        <p:nvSpPr>
          <p:cNvPr id="5" name="Fußzeilenplatzhalter 4">
            <a:extLst>
              <a:ext uri="{FF2B5EF4-FFF2-40B4-BE49-F238E27FC236}">
                <a16:creationId xmlns:a16="http://schemas.microsoft.com/office/drawing/2014/main" id="{D6BC19D8-94B3-2C3E-B8DD-AD22C6D72F96}"/>
              </a:ext>
            </a:extLst>
          </p:cNvPr>
          <p:cNvSpPr>
            <a:spLocks noGrp="1"/>
          </p:cNvSpPr>
          <p:nvPr>
            <p:ph type="ftr" sz="quarter" idx="15"/>
          </p:nvPr>
        </p:nvSpPr>
        <p:spPr/>
        <p:txBody>
          <a:bodyPr/>
          <a:lstStyle/>
          <a:p>
            <a:r>
              <a:rPr lang="fr-FR" dirty="0"/>
              <a:t>© ServiceValue </a:t>
            </a:r>
            <a:r>
              <a:rPr lang="fr-FR" dirty="0" err="1"/>
              <a:t>GmbH</a:t>
            </a:r>
            <a:r>
              <a:rPr lang="fr-FR" dirty="0"/>
              <a:t>, </a:t>
            </a:r>
            <a:r>
              <a:rPr lang="de-DE" dirty="0"/>
              <a:t>F.A.Z. Institut GmbH</a:t>
            </a:r>
          </a:p>
        </p:txBody>
      </p:sp>
      <p:sp>
        <p:nvSpPr>
          <p:cNvPr id="6" name="Foliennummernplatzhalter 5">
            <a:extLst>
              <a:ext uri="{FF2B5EF4-FFF2-40B4-BE49-F238E27FC236}">
                <a16:creationId xmlns:a16="http://schemas.microsoft.com/office/drawing/2014/main" id="{D7C09F1D-1ABE-66BB-D322-160C256EFDDE}"/>
              </a:ext>
            </a:extLst>
          </p:cNvPr>
          <p:cNvSpPr>
            <a:spLocks noGrp="1"/>
          </p:cNvSpPr>
          <p:nvPr>
            <p:ph type="sldNum" sz="quarter" idx="16"/>
          </p:nvPr>
        </p:nvSpPr>
        <p:spPr/>
        <p:txBody>
          <a:bodyPr/>
          <a:lstStyle/>
          <a:p>
            <a:fld id="{1A35A9F0-5D08-4160-802E-28E42A13C7EB}" type="slidenum">
              <a:rPr lang="de-DE" smtClean="0"/>
              <a:pPr/>
              <a:t>8</a:t>
            </a:fld>
            <a:endParaRPr lang="de-DE"/>
          </a:p>
        </p:txBody>
      </p:sp>
      <p:sp>
        <p:nvSpPr>
          <p:cNvPr id="10" name="Titel 9">
            <a:extLst>
              <a:ext uri="{FF2B5EF4-FFF2-40B4-BE49-F238E27FC236}">
                <a16:creationId xmlns:a16="http://schemas.microsoft.com/office/drawing/2014/main" id="{BED6F638-9FBD-A21C-3803-E88933C3A10A}"/>
              </a:ext>
            </a:extLst>
          </p:cNvPr>
          <p:cNvSpPr>
            <a:spLocks noGrp="1"/>
          </p:cNvSpPr>
          <p:nvPr>
            <p:ph type="title"/>
          </p:nvPr>
        </p:nvSpPr>
        <p:spPr/>
        <p:txBody>
          <a:bodyPr/>
          <a:lstStyle/>
          <a:p>
            <a:r>
              <a:rPr lang="de-DE" dirty="0"/>
              <a:t>Arbeitgeber der Zukunft 2025</a:t>
            </a:r>
          </a:p>
        </p:txBody>
      </p:sp>
      <p:sp>
        <p:nvSpPr>
          <p:cNvPr id="11" name="Untertitel 10">
            <a:extLst>
              <a:ext uri="{FF2B5EF4-FFF2-40B4-BE49-F238E27FC236}">
                <a16:creationId xmlns:a16="http://schemas.microsoft.com/office/drawing/2014/main" id="{F1EE75B1-1872-1E87-8082-F68E1A7A0AEA}"/>
              </a:ext>
            </a:extLst>
          </p:cNvPr>
          <p:cNvSpPr>
            <a:spLocks noGrp="1"/>
          </p:cNvSpPr>
          <p:nvPr>
            <p:ph type="subTitle" idx="13"/>
          </p:nvPr>
        </p:nvSpPr>
        <p:spPr/>
        <p:txBody>
          <a:bodyPr/>
          <a:lstStyle/>
          <a:p>
            <a:r>
              <a:rPr lang="de-DE" sz="2000" cap="all" dirty="0">
                <a:latin typeface="+mj-lt"/>
                <a:ea typeface="Open Sans SemiBold"/>
                <a:cs typeface="Open Sans SemiBold"/>
              </a:rPr>
              <a:t>Methodik: </a:t>
            </a:r>
            <a:r>
              <a:rPr lang="de-DE" dirty="0">
                <a:ea typeface="Open Sans SemiBold"/>
                <a:cs typeface="Open Sans SemiBold"/>
              </a:rPr>
              <a:t>Punktwertermittlung</a:t>
            </a:r>
            <a:endParaRPr lang="de-DE" dirty="0"/>
          </a:p>
        </p:txBody>
      </p:sp>
      <p:sp>
        <p:nvSpPr>
          <p:cNvPr id="12" name="Textplatzhalter 11">
            <a:extLst>
              <a:ext uri="{FF2B5EF4-FFF2-40B4-BE49-F238E27FC236}">
                <a16:creationId xmlns:a16="http://schemas.microsoft.com/office/drawing/2014/main" id="{0F717FFF-F12E-B053-438E-16567B691D9C}"/>
              </a:ext>
            </a:extLst>
          </p:cNvPr>
          <p:cNvSpPr>
            <a:spLocks noGrp="1"/>
          </p:cNvSpPr>
          <p:nvPr>
            <p:ph type="body" sz="quarter" idx="26"/>
          </p:nvPr>
        </p:nvSpPr>
        <p:spPr/>
        <p:txBody>
          <a:bodyPr vert="horz" lIns="0" tIns="46800" rIns="0" bIns="46800" rtlCol="0" anchor="t">
            <a:noAutofit/>
          </a:bodyPr>
          <a:lstStyle/>
          <a:p>
            <a:pPr marL="0" marR="0" lvl="0" indent="0" algn="just"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de-DE" sz="1400" b="1"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Wie werden die Punktwerte ermittelt?</a:t>
            </a:r>
          </a:p>
          <a:p>
            <a:pPr marL="0" marR="0" lvl="0" indent="0" algn="just"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endParaRPr>
          </a:p>
          <a:p>
            <a:pPr marL="0" marR="0" lvl="0" indent="0" algn="just"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Für diese Studie konnten ca. </a:t>
            </a:r>
            <a:r>
              <a:rPr lang="de-DE" b="1" dirty="0">
                <a:latin typeface="Gill Sans MT"/>
              </a:rPr>
              <a:t>6,9</a:t>
            </a:r>
            <a:r>
              <a:rPr kumimoji="0" lang="de-DE" sz="1400" b="1"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 Millionen Nennungen </a:t>
            </a:r>
            <a:r>
              <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zu etwa </a:t>
            </a:r>
            <a:r>
              <a:rPr kumimoji="0" lang="de-DE" sz="140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17.000</a:t>
            </a:r>
            <a:r>
              <a:rPr kumimoji="0" lang="de-DE" sz="1400" b="1"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 </a:t>
            </a:r>
            <a:r>
              <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Unternehmen innerhalb des Untersuchungszeitraums vom </a:t>
            </a:r>
            <a:br>
              <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br>
            <a:r>
              <a:rPr kumimoji="0" lang="de-DE" sz="1400" b="1"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01. </a:t>
            </a:r>
            <a:r>
              <a:rPr lang="de-DE" b="1" dirty="0">
                <a:latin typeface="Gill Sans MT"/>
              </a:rPr>
              <a:t>August</a:t>
            </a:r>
            <a:r>
              <a:rPr kumimoji="0" lang="de-DE" sz="1400" b="1"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 2023 bis 31. Juli 2025 </a:t>
            </a:r>
            <a:r>
              <a:rPr kumimoji="0" lang="de-DE" sz="1400" b="0" i="0" u="none" strike="noStrike" kern="1200" cap="none" spc="0" normalizeH="0" baseline="0" noProof="0" dirty="0">
                <a:ln>
                  <a:noFill/>
                </a:ln>
                <a:solidFill>
                  <a:srgbClr val="000000"/>
                </a:solidFill>
                <a:effectLst/>
                <a:uLnTx/>
                <a:uFillTx/>
                <a:latin typeface="Gill Sans MT"/>
                <a:ea typeface="Open Sans SemiBold" panose="020B0706030804020204" pitchFamily="34" charset="0"/>
                <a:cs typeface="Open Sans SemiBold" panose="020B0706030804020204" pitchFamily="34" charset="0"/>
              </a:rPr>
              <a:t>identifiziert und zugeordnet werden. </a:t>
            </a:r>
          </a:p>
          <a:p>
            <a:pPr lvl="0" algn="just">
              <a:defRPr/>
            </a:pPr>
            <a:r>
              <a:rPr lang="de-DE" dirty="0">
                <a:ea typeface="Open Sans SemiBold"/>
                <a:cs typeface="Open Sans SemiBold"/>
              </a:rPr>
              <a:t>Zur Berechnung der Punktwerte des </a:t>
            </a:r>
            <a:r>
              <a:rPr lang="de-DE" dirty="0" err="1">
                <a:ea typeface="Open Sans SemiBold"/>
                <a:cs typeface="Open Sans SemiBold"/>
              </a:rPr>
              <a:t>Social</a:t>
            </a:r>
            <a:r>
              <a:rPr lang="de-DE" dirty="0">
                <a:ea typeface="Open Sans SemiBold"/>
                <a:cs typeface="Open Sans SemiBold"/>
              </a:rPr>
              <a:t> Media Monitorings werden für jedes Unternehmen jeweils die Tonalität und die Reichweite berücksichtigt.</a:t>
            </a:r>
            <a:endParaRPr lang="de-DE" dirty="0"/>
          </a:p>
          <a:p>
            <a:pPr algn="just">
              <a:spcBef>
                <a:spcPts val="600"/>
              </a:spcBef>
              <a:spcAft>
                <a:spcPts val="540"/>
              </a:spcAft>
              <a:defRPr/>
            </a:pPr>
            <a:r>
              <a:rPr lang="de-DE" dirty="0">
                <a:ea typeface="Open Sans SemiBold"/>
                <a:cs typeface="Open Sans SemiBold"/>
              </a:rPr>
              <a:t>Dies erfolgt durch die Ermittlung der Tonalitätssaldi je </a:t>
            </a:r>
            <a:r>
              <a:rPr lang="de-DE" dirty="0" err="1">
                <a:ea typeface="Open Sans SemiBold"/>
                <a:cs typeface="Open Sans SemiBold"/>
              </a:rPr>
              <a:t>Eventtyp</a:t>
            </a:r>
            <a:r>
              <a:rPr lang="de-DE" dirty="0">
                <a:ea typeface="Open Sans SemiBold"/>
                <a:cs typeface="Open Sans SemiBold"/>
              </a:rPr>
              <a:t>, die anschließend gewichtet zu einem Gesamttonalitätswert verrechnet werden. </a:t>
            </a:r>
          </a:p>
          <a:p>
            <a:pPr algn="just">
              <a:spcBef>
                <a:spcPts val="600"/>
              </a:spcBef>
              <a:spcAft>
                <a:spcPts val="540"/>
              </a:spcAft>
              <a:defRPr/>
            </a:pPr>
            <a:r>
              <a:rPr lang="de-DE" dirty="0">
                <a:ea typeface="Open Sans SemiBold"/>
                <a:cs typeface="Open Sans SemiBold"/>
              </a:rPr>
              <a:t>Die Reichweite geht ein durch die Berechnung der Differenz von positiven und negativen Fragmenten je </a:t>
            </a:r>
            <a:r>
              <a:rPr lang="de-DE" dirty="0" err="1">
                <a:ea typeface="Open Sans SemiBold"/>
                <a:cs typeface="Open Sans SemiBold"/>
              </a:rPr>
              <a:t>Eventtyp</a:t>
            </a:r>
            <a:r>
              <a:rPr lang="de-DE" dirty="0">
                <a:ea typeface="Open Sans SemiBold"/>
                <a:cs typeface="Open Sans SemiBold"/>
              </a:rPr>
              <a:t>. </a:t>
            </a:r>
          </a:p>
          <a:p>
            <a:pPr lvl="0" algn="just">
              <a:spcBef>
                <a:spcPts val="600"/>
              </a:spcBef>
              <a:spcAft>
                <a:spcPts val="540"/>
              </a:spcAft>
              <a:defRPr/>
            </a:pPr>
            <a:r>
              <a:rPr lang="de-DE" dirty="0">
                <a:ea typeface="Open Sans SemiBold"/>
                <a:cs typeface="Open Sans SemiBold"/>
              </a:rPr>
              <a:t>Diese Werte werden gewichtet und zu einem Gesamtreichweitenwert verrechnet. Diese beiden Werte sind die Basis eines ersten Punktwertes.</a:t>
            </a:r>
          </a:p>
          <a:p>
            <a:pPr algn="just">
              <a:spcBef>
                <a:spcPts val="600"/>
              </a:spcBef>
              <a:spcAft>
                <a:spcPts val="540"/>
              </a:spcAft>
              <a:defRPr/>
            </a:pPr>
            <a:r>
              <a:rPr lang="de-DE" dirty="0">
                <a:ea typeface="Open Sans SemiBold"/>
                <a:cs typeface="Open Sans SemiBold"/>
              </a:rPr>
              <a:t>Danach </a:t>
            </a:r>
            <a:r>
              <a:rPr lang="de-DE" dirty="0">
                <a:solidFill>
                  <a:schemeClr val="tx1"/>
                </a:solidFill>
                <a:ea typeface="Open Sans SemiBold"/>
                <a:cs typeface="Open Sans SemiBold"/>
              </a:rPr>
              <a:t>werden diese ersten Punktwerte des </a:t>
            </a:r>
            <a:r>
              <a:rPr lang="de-DE" dirty="0" err="1">
                <a:solidFill>
                  <a:schemeClr val="tx1"/>
                </a:solidFill>
                <a:ea typeface="Open Sans SemiBold"/>
                <a:cs typeface="Open Sans SemiBold"/>
              </a:rPr>
              <a:t>Social</a:t>
            </a:r>
            <a:r>
              <a:rPr lang="de-DE" dirty="0">
                <a:solidFill>
                  <a:schemeClr val="tx1"/>
                </a:solidFill>
                <a:ea typeface="Open Sans SemiBold"/>
                <a:cs typeface="Open Sans SemiBold"/>
              </a:rPr>
              <a:t> Media Monitorings branchenbezogen für alle Unternehmen normiert. Das beste Unternehmen bildet den Benchmark, die weiteren Wettbewerber werden danach normiert</a:t>
            </a:r>
            <a:r>
              <a:rPr lang="de-DE" dirty="0">
                <a:ea typeface="Open Sans SemiBold"/>
                <a:cs typeface="Open Sans SemiBold"/>
              </a:rPr>
              <a:t>.</a:t>
            </a:r>
          </a:p>
          <a:p>
            <a:pPr marL="0" marR="0" lvl="0" indent="0" algn="just"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de-DE" dirty="0"/>
              <a:t>Zusätzlich werden die strukturellen Merkmale der Unternehmen einbezogen. Berücksichtigt werden dabei Umsatz, Umsatzentwicklung, Mitarbeiterzahl und die Information, ob Frauen in der Geschäftsführung vertreten sind.</a:t>
            </a:r>
          </a:p>
          <a:p>
            <a:pPr marL="0" marR="0" lvl="0" indent="0" algn="just"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de-DE" dirty="0"/>
              <a:t>Die aus den vier oben genannten Kriterien ermittelten Punktwerte werden jeweils branchenbezogen normiert und gleichgewichtet zu einem Gesamtwert zusammengeführt – dem Unternehmenspunktwert.</a:t>
            </a:r>
          </a:p>
          <a:p>
            <a:pPr lvl="0" algn="just">
              <a:defRPr/>
            </a:pPr>
            <a:r>
              <a:rPr lang="de-DE" dirty="0"/>
              <a:t>Danach werden der Punktwert des </a:t>
            </a:r>
            <a:r>
              <a:rPr lang="de-DE" dirty="0" err="1"/>
              <a:t>Social</a:t>
            </a:r>
            <a:r>
              <a:rPr lang="de-DE" dirty="0"/>
              <a:t> Media Monitorings und der Unternehmenspunktwert zu einem Gesamtpunktwert verrechnet, der abschließend branchenbezogen normiert wird.</a:t>
            </a:r>
          </a:p>
          <a:p>
            <a:pPr marL="0" marR="0" lvl="0" indent="0" algn="just"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de-DE" dirty="0"/>
          </a:p>
        </p:txBody>
      </p:sp>
    </p:spTree>
    <p:extLst>
      <p:ext uri="{BB962C8B-B14F-4D97-AF65-F5344CB8AC3E}">
        <p14:creationId xmlns:p14="http://schemas.microsoft.com/office/powerpoint/2010/main" val="176700981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a:extLst>
              <a:ext uri="{FF2B5EF4-FFF2-40B4-BE49-F238E27FC236}">
                <a16:creationId xmlns:a16="http://schemas.microsoft.com/office/drawing/2014/main" id="{D170C62A-E3A2-7E6A-B3A4-A059581AB9A1}"/>
              </a:ext>
            </a:extLst>
          </p:cNvPr>
          <p:cNvSpPr>
            <a:spLocks noGrp="1"/>
          </p:cNvSpPr>
          <p:nvPr>
            <p:ph type="body" sz="quarter" idx="13"/>
          </p:nvPr>
        </p:nvSpPr>
        <p:spPr/>
        <p:txBody>
          <a:bodyPr/>
          <a:lstStyle/>
          <a:p>
            <a:pPr marL="0" marR="0" lvl="0" indent="0" algn="just" defTabSz="914400" rtl="0" eaLnBrk="1" fontAlgn="auto" latinLnBrk="0" hangingPunct="1">
              <a:lnSpc>
                <a:spcPct val="100000"/>
              </a:lnSpc>
              <a:spcBef>
                <a:spcPts val="600"/>
              </a:spcBef>
              <a:spcAft>
                <a:spcPts val="540"/>
              </a:spcAft>
              <a:buClrTx/>
              <a:buSzTx/>
              <a:buFontTx/>
              <a:buNone/>
              <a:tabLst/>
              <a:defRPr/>
            </a:pPr>
            <a:r>
              <a:rPr kumimoji="0" lang="de-DE" sz="1400" b="1" i="0" u="none" strike="noStrike" kern="1200" cap="none" spc="0" normalizeH="0" baseline="0" noProof="0" dirty="0">
                <a:ln>
                  <a:noFill/>
                </a:ln>
                <a:solidFill>
                  <a:srgbClr val="000000"/>
                </a:solidFill>
                <a:effectLst/>
                <a:uLnTx/>
                <a:uFillTx/>
                <a:latin typeface="Gill Sans MT"/>
                <a:ea typeface="+mn-ea"/>
                <a:cs typeface="+mn-cs"/>
              </a:rPr>
              <a:t>Wie erfolgt die Auszeichnung?</a:t>
            </a:r>
          </a:p>
          <a:p>
            <a:pPr lvl="0" algn="just">
              <a:spcBef>
                <a:spcPts val="600"/>
              </a:spcBef>
              <a:spcAft>
                <a:spcPts val="540"/>
              </a:spcAft>
              <a:defRPr/>
            </a:pPr>
            <a:br>
              <a:rPr kumimoji="0" lang="de-DE" sz="1400" b="1" i="0" u="none" strike="noStrike" kern="1200" cap="none" spc="0" normalizeH="0" baseline="0" noProof="0" dirty="0">
                <a:ln>
                  <a:noFill/>
                </a:ln>
                <a:solidFill>
                  <a:srgbClr val="000000"/>
                </a:solidFill>
                <a:effectLst/>
                <a:uLnTx/>
                <a:uFillTx/>
                <a:latin typeface="Gill Sans MT"/>
                <a:ea typeface="+mn-ea"/>
                <a:cs typeface="+mn-cs"/>
              </a:rPr>
            </a:br>
            <a:r>
              <a:rPr kumimoji="0" lang="de-DE" sz="1400" b="0" i="0" u="none" strike="noStrike" kern="1200" cap="none" spc="0" normalizeH="0" baseline="0" noProof="0" dirty="0">
                <a:ln>
                  <a:noFill/>
                </a:ln>
                <a:solidFill>
                  <a:srgbClr val="000000"/>
                </a:solidFill>
                <a:effectLst/>
                <a:uLnTx/>
                <a:uFillTx/>
                <a:latin typeface="Gill Sans MT"/>
                <a:ea typeface="+mn-ea"/>
                <a:cs typeface="+mn-cs"/>
              </a:rPr>
              <a:t>Die Auszeichnung „</a:t>
            </a:r>
            <a:r>
              <a:rPr lang="de-DE" dirty="0"/>
              <a:t>Arbeitgeber der Zukunft 2025 </a:t>
            </a:r>
            <a:r>
              <a:rPr kumimoji="0" lang="de-DE" sz="1400" b="0" i="0" u="none" strike="noStrike" kern="1200" cap="none" spc="0" normalizeH="0" baseline="0" noProof="0" dirty="0">
                <a:ln>
                  <a:noFill/>
                </a:ln>
                <a:solidFill>
                  <a:srgbClr val="000000"/>
                </a:solidFill>
                <a:effectLst/>
                <a:uLnTx/>
                <a:uFillTx/>
                <a:latin typeface="Gill Sans MT"/>
                <a:ea typeface="+mn-ea"/>
                <a:cs typeface="+mn-cs"/>
              </a:rPr>
              <a:t>“ wird anhand der erreichten Punktzahl im Gesamtranking vergeben. </a:t>
            </a:r>
          </a:p>
          <a:p>
            <a:pPr algn="just">
              <a:spcBef>
                <a:spcPts val="600"/>
              </a:spcBef>
              <a:spcAft>
                <a:spcPts val="540"/>
              </a:spcAft>
            </a:pPr>
            <a:r>
              <a:rPr lang="de-DE" sz="1400" dirty="0"/>
              <a:t>Die Berechnung des Punktwertes erfolgt branchenspezifisch auf einer Skala von 0 bis 100 Punkten. Der jeweilige Branchensieger erhält </a:t>
            </a:r>
            <a:r>
              <a:rPr lang="de-DE" sz="1400" b="1" dirty="0"/>
              <a:t>100</a:t>
            </a:r>
            <a:r>
              <a:rPr lang="de-DE" sz="1400" dirty="0"/>
              <a:t> Punkte und setzt damit den Benchmark für alle anderen untersuchten </a:t>
            </a:r>
            <a:r>
              <a:rPr lang="de-DE" sz="1400" dirty="0">
                <a:ea typeface="Open Sans SemiBold"/>
                <a:cs typeface="Open Sans SemiBold"/>
              </a:rPr>
              <a:t>Unternehmen </a:t>
            </a:r>
            <a:r>
              <a:rPr lang="de-DE" sz="1400" dirty="0"/>
              <a:t>innerhalb der Branche. Eine Auszeichnung erhalten diejenigen</a:t>
            </a:r>
            <a:r>
              <a:rPr lang="de-DE" sz="1400" dirty="0">
                <a:ea typeface="Open Sans SemiBold"/>
                <a:cs typeface="Open Sans SemiBold"/>
              </a:rPr>
              <a:t> Unternehmen</a:t>
            </a:r>
            <a:r>
              <a:rPr lang="de-DE" sz="1400" dirty="0"/>
              <a:t>, die überdurchschnittlich viele Punkte erreicht haben.</a:t>
            </a:r>
          </a:p>
          <a:p>
            <a:endParaRPr lang="de-DE" dirty="0"/>
          </a:p>
        </p:txBody>
      </p:sp>
      <p:sp>
        <p:nvSpPr>
          <p:cNvPr id="2" name="Datumsplatzhalter 1">
            <a:extLst>
              <a:ext uri="{FF2B5EF4-FFF2-40B4-BE49-F238E27FC236}">
                <a16:creationId xmlns:a16="http://schemas.microsoft.com/office/drawing/2014/main" id="{9308F075-9259-ED68-A568-2FC9ABAB4536}"/>
              </a:ext>
            </a:extLst>
          </p:cNvPr>
          <p:cNvSpPr>
            <a:spLocks noGrp="1"/>
          </p:cNvSpPr>
          <p:nvPr>
            <p:ph type="dt" sz="half" idx="22"/>
          </p:nvPr>
        </p:nvSpPr>
        <p:spPr/>
        <p:txBody>
          <a:bodyPr/>
          <a:lstStyle/>
          <a:p>
            <a:r>
              <a:rPr lang="de-DE"/>
              <a:t>August 2025</a:t>
            </a:r>
            <a:endParaRPr lang="de-DE" dirty="0"/>
          </a:p>
        </p:txBody>
      </p:sp>
      <p:sp>
        <p:nvSpPr>
          <p:cNvPr id="3" name="Fußzeilenplatzhalter 2">
            <a:extLst>
              <a:ext uri="{FF2B5EF4-FFF2-40B4-BE49-F238E27FC236}">
                <a16:creationId xmlns:a16="http://schemas.microsoft.com/office/drawing/2014/main" id="{7D29C062-3AE3-736D-D932-0CECFBD43DF4}"/>
              </a:ext>
            </a:extLst>
          </p:cNvPr>
          <p:cNvSpPr>
            <a:spLocks noGrp="1"/>
          </p:cNvSpPr>
          <p:nvPr>
            <p:ph type="ftr" sz="quarter" idx="23"/>
          </p:nvPr>
        </p:nvSpPr>
        <p:spPr/>
        <p:txBody>
          <a:bodyPr/>
          <a:lstStyle/>
          <a:p>
            <a:r>
              <a:rPr lang="fr-FR" dirty="0"/>
              <a:t>© ServiceValue </a:t>
            </a:r>
            <a:r>
              <a:rPr lang="fr-FR" dirty="0" err="1"/>
              <a:t>GmbH</a:t>
            </a:r>
            <a:r>
              <a:rPr lang="fr-FR" dirty="0"/>
              <a:t>, </a:t>
            </a:r>
            <a:r>
              <a:rPr lang="de-DE" dirty="0"/>
              <a:t>F.A.Z. Institut GmbH</a:t>
            </a:r>
          </a:p>
        </p:txBody>
      </p:sp>
      <p:sp>
        <p:nvSpPr>
          <p:cNvPr id="4" name="Foliennummernplatzhalter 3">
            <a:extLst>
              <a:ext uri="{FF2B5EF4-FFF2-40B4-BE49-F238E27FC236}">
                <a16:creationId xmlns:a16="http://schemas.microsoft.com/office/drawing/2014/main" id="{FF4DE4A4-FD72-6D72-D7EE-3B15209C36B3}"/>
              </a:ext>
            </a:extLst>
          </p:cNvPr>
          <p:cNvSpPr>
            <a:spLocks noGrp="1"/>
          </p:cNvSpPr>
          <p:nvPr>
            <p:ph type="sldNum" sz="quarter" idx="24"/>
          </p:nvPr>
        </p:nvSpPr>
        <p:spPr/>
        <p:txBody>
          <a:bodyPr/>
          <a:lstStyle/>
          <a:p>
            <a:fld id="{1A35A9F0-5D08-4160-802E-28E42A13C7EB}" type="slidenum">
              <a:rPr lang="de-DE" smtClean="0"/>
              <a:pPr/>
              <a:t>9</a:t>
            </a:fld>
            <a:endParaRPr lang="de-DE"/>
          </a:p>
        </p:txBody>
      </p:sp>
      <p:sp>
        <p:nvSpPr>
          <p:cNvPr id="9" name="Titel 8">
            <a:extLst>
              <a:ext uri="{FF2B5EF4-FFF2-40B4-BE49-F238E27FC236}">
                <a16:creationId xmlns:a16="http://schemas.microsoft.com/office/drawing/2014/main" id="{E83AB817-F141-328C-BAB6-12ABAFD97C9F}"/>
              </a:ext>
            </a:extLst>
          </p:cNvPr>
          <p:cNvSpPr>
            <a:spLocks noGrp="1"/>
          </p:cNvSpPr>
          <p:nvPr>
            <p:ph type="title"/>
          </p:nvPr>
        </p:nvSpPr>
        <p:spPr/>
        <p:txBody>
          <a:bodyPr/>
          <a:lstStyle/>
          <a:p>
            <a:r>
              <a:rPr lang="de-DE" dirty="0"/>
              <a:t>Arbeitgeber der Zukunft 2025</a:t>
            </a:r>
          </a:p>
        </p:txBody>
      </p:sp>
      <p:sp>
        <p:nvSpPr>
          <p:cNvPr id="12" name="Untertitel 11">
            <a:extLst>
              <a:ext uri="{FF2B5EF4-FFF2-40B4-BE49-F238E27FC236}">
                <a16:creationId xmlns:a16="http://schemas.microsoft.com/office/drawing/2014/main" id="{B2A9DF83-629F-D731-3638-0C848112C2FC}"/>
              </a:ext>
            </a:extLst>
          </p:cNvPr>
          <p:cNvSpPr>
            <a:spLocks noGrp="1"/>
          </p:cNvSpPr>
          <p:nvPr>
            <p:ph type="subTitle" idx="29"/>
          </p:nvPr>
        </p:nvSpPr>
        <p:spPr/>
        <p:txBody>
          <a:bodyPr/>
          <a:lstStyle/>
          <a:p>
            <a:r>
              <a:rPr lang="de-DE" sz="2000" cap="all" dirty="0">
                <a:solidFill>
                  <a:schemeClr val="tx1"/>
                </a:solidFill>
                <a:latin typeface="+mj-lt"/>
              </a:rPr>
              <a:t>Methodik: Ermittlung des Rankings</a:t>
            </a:r>
          </a:p>
          <a:p>
            <a:endParaRPr lang="de-DE" dirty="0"/>
          </a:p>
        </p:txBody>
      </p:sp>
      <p:grpSp>
        <p:nvGrpSpPr>
          <p:cNvPr id="13" name="Gruppieren 12">
            <a:extLst>
              <a:ext uri="{FF2B5EF4-FFF2-40B4-BE49-F238E27FC236}">
                <a16:creationId xmlns:a16="http://schemas.microsoft.com/office/drawing/2014/main" id="{85163188-6073-33F5-54AC-220F98F71185}"/>
              </a:ext>
            </a:extLst>
          </p:cNvPr>
          <p:cNvGrpSpPr/>
          <p:nvPr/>
        </p:nvGrpSpPr>
        <p:grpSpPr>
          <a:xfrm>
            <a:off x="6276975" y="1789113"/>
            <a:ext cx="5418138" cy="4490058"/>
            <a:chOff x="6276975" y="1808163"/>
            <a:chExt cx="5418138" cy="4490058"/>
          </a:xfrm>
        </p:grpSpPr>
        <p:sp>
          <p:nvSpPr>
            <p:cNvPr id="14" name="Rechteck 13">
              <a:extLst>
                <a:ext uri="{FF2B5EF4-FFF2-40B4-BE49-F238E27FC236}">
                  <a16:creationId xmlns:a16="http://schemas.microsoft.com/office/drawing/2014/main" id="{002E0256-7ADA-2943-9A4D-03F8C48EF555}"/>
                </a:ext>
              </a:extLst>
            </p:cNvPr>
            <p:cNvSpPr/>
            <p:nvPr/>
          </p:nvSpPr>
          <p:spPr>
            <a:xfrm>
              <a:off x="6276975" y="1842421"/>
              <a:ext cx="5418138" cy="4455800"/>
            </a:xfrm>
            <a:prstGeom prst="rect">
              <a:avLst/>
            </a:prstGeom>
            <a:solidFill>
              <a:srgbClr val="E6E1D9"/>
            </a:solidFill>
            <a:ln>
              <a:no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pic>
          <p:nvPicPr>
            <p:cNvPr id="15" name="Grafik 14" descr="Lupe mit einfarbiger Füllung">
              <a:extLst>
                <a:ext uri="{FF2B5EF4-FFF2-40B4-BE49-F238E27FC236}">
                  <a16:creationId xmlns:a16="http://schemas.microsoft.com/office/drawing/2014/main" id="{2306D471-DD54-D35F-0A2B-A96DD4930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6778268" y="1808163"/>
              <a:ext cx="4455800" cy="4455800"/>
            </a:xfrm>
            <a:prstGeom prst="rect">
              <a:avLst/>
            </a:prstGeom>
          </p:spPr>
        </p:pic>
        <p:pic>
          <p:nvPicPr>
            <p:cNvPr id="16" name="Grafik 15" descr="Balkendiagramm mit einfarbiger Füllung">
              <a:extLst>
                <a:ext uri="{FF2B5EF4-FFF2-40B4-BE49-F238E27FC236}">
                  <a16:creationId xmlns:a16="http://schemas.microsoft.com/office/drawing/2014/main" id="{21FCF533-3C12-ACF6-D4D2-42978F88B75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416371" y="2564374"/>
              <a:ext cx="1994400" cy="1994400"/>
            </a:xfrm>
            <a:prstGeom prst="rect">
              <a:avLst/>
            </a:prstGeom>
          </p:spPr>
        </p:pic>
      </p:grpSp>
    </p:spTree>
    <p:extLst>
      <p:ext uri="{BB962C8B-B14F-4D97-AF65-F5344CB8AC3E}">
        <p14:creationId xmlns:p14="http://schemas.microsoft.com/office/powerpoint/2010/main" val="684958013"/>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36i9UXOd097bRy_Pn6wwo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IMWF">
  <a:themeElements>
    <a:clrScheme name="Benutzerdefiniert 1">
      <a:dk1>
        <a:srgbClr val="000000"/>
      </a:dk1>
      <a:lt1>
        <a:sysClr val="window" lastClr="FFFFFF"/>
      </a:lt1>
      <a:dk2>
        <a:srgbClr val="6D6E71"/>
      </a:dk2>
      <a:lt2>
        <a:srgbClr val="DCDDD8"/>
      </a:lt2>
      <a:accent1>
        <a:srgbClr val="7E5B29"/>
      </a:accent1>
      <a:accent2>
        <a:srgbClr val="A2855E"/>
      </a:accent2>
      <a:accent3>
        <a:srgbClr val="C9B8A0"/>
      </a:accent3>
      <a:accent4>
        <a:srgbClr val="F1ECE4"/>
      </a:accent4>
      <a:accent5>
        <a:srgbClr val="88935B"/>
      </a:accent5>
      <a:accent6>
        <a:srgbClr val="BBBE9F"/>
      </a:accent6>
      <a:hlink>
        <a:srgbClr val="9C4527"/>
      </a:hlink>
      <a:folHlink>
        <a:srgbClr val="C79477"/>
      </a:folHlink>
    </a:clrScheme>
    <a:fontScheme name="Benutzerdefiniert 1">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8C7B6674D1D57A4B85771760203E7E3F" ma:contentTypeVersion="16" ma:contentTypeDescription="Ein neues Dokument erstellen." ma:contentTypeScope="" ma:versionID="ee0dae58fffaf7ed93825d9e12331eef">
  <xsd:schema xmlns:xsd="http://www.w3.org/2001/XMLSchema" xmlns:xs="http://www.w3.org/2001/XMLSchema" xmlns:p="http://schemas.microsoft.com/office/2006/metadata/properties" xmlns:ns2="5c1d9824-4c58-4d30-84bc-f2b92c98c1f2" xmlns:ns3="7215fe3e-e34e-4c03-997a-683346678f02" targetNamespace="http://schemas.microsoft.com/office/2006/metadata/properties" ma:root="true" ma:fieldsID="00f7ea5b50efa42201430adafca140ec" ns2:_="" ns3:_="">
    <xsd:import namespace="5c1d9824-4c58-4d30-84bc-f2b92c98c1f2"/>
    <xsd:import namespace="7215fe3e-e34e-4c03-997a-683346678f0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SearchProperties" minOccurs="0"/>
                <xsd:element ref="ns3:SharedWithUsers" minOccurs="0"/>
                <xsd:element ref="ns3:SharedWithDetail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1d9824-4c58-4d30-84bc-f2b92c98c1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Location" ma:index="15" nillable="true" ma:displayName="Location" ma:indexed="true"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Bildmarkierungen" ma:readOnly="false" ma:fieldId="{5cf76f15-5ced-4ddc-b409-7134ff3c332f}" ma:taxonomyMulti="true" ma:sspId="c20faddb-645d-481a-b9ee-f1eb7d1b88ae"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215fe3e-e34e-4c03-997a-683346678f0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b690f2a1-d2af-4d7f-b0cb-0727c1c6fa1d}" ma:internalName="TaxCatchAll" ma:showField="CatchAllData" ma:web="7215fe3e-e34e-4c03-997a-683346678f02">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215fe3e-e34e-4c03-997a-683346678f02" xsi:nil="true"/>
    <lcf76f155ced4ddcb4097134ff3c332f xmlns="5c1d9824-4c58-4d30-84bc-f2b92c98c1f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AC61FA1-6E94-4BA7-81B3-8B223BE7621D}">
  <ds:schemaRefs>
    <ds:schemaRef ds:uri="http://schemas.microsoft.com/sharepoint/v3/contenttype/forms"/>
  </ds:schemaRefs>
</ds:datastoreItem>
</file>

<file path=customXml/itemProps2.xml><?xml version="1.0" encoding="utf-8"?>
<ds:datastoreItem xmlns:ds="http://schemas.openxmlformats.org/officeDocument/2006/customXml" ds:itemID="{ECEB1B36-64AE-409C-83C3-A539EE74F791}"/>
</file>

<file path=customXml/itemProps3.xml><?xml version="1.0" encoding="utf-8"?>
<ds:datastoreItem xmlns:ds="http://schemas.openxmlformats.org/officeDocument/2006/customXml" ds:itemID="{5394B9D5-23C5-46E3-99DC-2DFA0C227E0E}">
  <ds:schemaRefs>
    <ds:schemaRef ds:uri="http://purl.org/dc/dcmitype/"/>
    <ds:schemaRef ds:uri="12c3a8ad-a801-4c72-ae5c-53f106f6e577"/>
    <ds:schemaRef ds:uri="16d445db-ff0c-47c0-b7f2-82ce1c4438d4"/>
    <ds:schemaRef ds:uri="http://purl.org/dc/elements/1.1/"/>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1527</Words>
  <Application>Microsoft Office PowerPoint</Application>
  <PresentationFormat>Breitbild</PresentationFormat>
  <Paragraphs>172</Paragraphs>
  <Slides>12</Slides>
  <Notes>5</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12</vt:i4>
      </vt:variant>
    </vt:vector>
  </HeadingPairs>
  <TitlesOfParts>
    <vt:vector size="22" baseType="lpstr">
      <vt:lpstr>Aptos</vt:lpstr>
      <vt:lpstr>Arial</vt:lpstr>
      <vt:lpstr>Calibri</vt:lpstr>
      <vt:lpstr>Calibri Light</vt:lpstr>
      <vt:lpstr>Gill Sans MT</vt:lpstr>
      <vt:lpstr>Open Sans</vt:lpstr>
      <vt:lpstr>Open Sans ExtraBold</vt:lpstr>
      <vt:lpstr>Open Sans SemiBold</vt:lpstr>
      <vt:lpstr>IMWF</vt:lpstr>
      <vt:lpstr>think-cell Folie</vt:lpstr>
      <vt:lpstr>Arbeitgeber der Zukunft 2025</vt:lpstr>
      <vt:lpstr>PowerPoint-Präsentation</vt:lpstr>
      <vt:lpstr>Arbeitgeber der Zukunft 2025</vt:lpstr>
      <vt:lpstr>Arbeitgeber der Zukunft 2025</vt:lpstr>
      <vt:lpstr>Arbeitgeber der Zukunft 2025</vt:lpstr>
      <vt:lpstr>Arbeitgeber der Zukunft 2025</vt:lpstr>
      <vt:lpstr>Arbeitgeber der Zukunft 2025</vt:lpstr>
      <vt:lpstr>Arbeitgeber der Zukunft 2025</vt:lpstr>
      <vt:lpstr>Arbeitgeber der Zukunft 2025</vt:lpstr>
      <vt:lpstr>PowerPoint-Präsentation</vt:lpstr>
      <vt:lpstr>Arbeitgeber der Zukunft 2025</vt:lpstr>
      <vt:lpstr>Arbeitgeber der Zukunft 2025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Employer of the Future 2025</dc:title>
  <dc:creator>DieuLy.Ninh@imwf.de</dc:creator>
  <cp:lastModifiedBy>Alexander Göschl</cp:lastModifiedBy>
  <cp:revision>122</cp:revision>
  <cp:lastPrinted>2020-10-21T12:05:44Z</cp:lastPrinted>
  <dcterms:created xsi:type="dcterms:W3CDTF">2020-09-28T08:03:42Z</dcterms:created>
  <dcterms:modified xsi:type="dcterms:W3CDTF">2025-08-27T14:39:18Z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0x0101008C7B6674D1D57A4B85771760203E7E3F</vt:lpwstr>
  </property>
  <property fmtid="{D5CDD505-2E9C-101B-9397-08002B2CF9AE}" pid="3" name="Order">
    <vt:r8>16400</vt:r8>
  </property>
  <property fmtid="{D5CDD505-2E9C-101B-9397-08002B2CF9AE}" pid="4" name="MediaServiceImageTags">
    <vt:lpwstr/>
  </property>
</Properties>
</file>